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417" r:id="rId2"/>
    <p:sldId id="449" r:id="rId3"/>
    <p:sldId id="427" r:id="rId4"/>
    <p:sldId id="447" r:id="rId5"/>
    <p:sldId id="428" r:id="rId6"/>
    <p:sldId id="430" r:id="rId7"/>
    <p:sldId id="432" r:id="rId8"/>
    <p:sldId id="433" r:id="rId9"/>
    <p:sldId id="446" r:id="rId10"/>
    <p:sldId id="450" r:id="rId11"/>
    <p:sldId id="451" r:id="rId12"/>
    <p:sldId id="443" r:id="rId13"/>
    <p:sldId id="444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2" r:id="rId24"/>
    <p:sldId id="461" r:id="rId25"/>
    <p:sldId id="476" r:id="rId26"/>
    <p:sldId id="463" r:id="rId27"/>
    <p:sldId id="464" r:id="rId28"/>
    <p:sldId id="465" r:id="rId29"/>
    <p:sldId id="468" r:id="rId30"/>
    <p:sldId id="469" r:id="rId31"/>
    <p:sldId id="472" r:id="rId32"/>
    <p:sldId id="473" r:id="rId33"/>
    <p:sldId id="474" r:id="rId34"/>
    <p:sldId id="477" r:id="rId35"/>
    <p:sldId id="475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Myriad Pro" panose="020B0503030403020204" charset="0"/>
      <p:regular r:id="rId43"/>
      <p:bold r:id="rId44"/>
      <p:italic r:id="rId45"/>
      <p:boldItalic r:id="rId46"/>
    </p:embeddedFont>
    <p:embeddedFont>
      <p:font typeface="Myriad Pro Light" panose="020B0403030403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48" userDrawn="1">
          <p15:clr>
            <a:srgbClr val="A4A3A4"/>
          </p15:clr>
        </p15:guide>
        <p15:guide id="4" pos="5428" userDrawn="1">
          <p15:clr>
            <a:srgbClr val="A4A3A4"/>
          </p15:clr>
        </p15:guide>
        <p15:guide id="5" pos="483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  <p15:guide id="7" orient="horz" pos="2840" userDrawn="1">
          <p15:clr>
            <a:srgbClr val="A4A3A4"/>
          </p15:clr>
        </p15:guide>
        <p15:guide id="8" pos="4520" userDrawn="1">
          <p15:clr>
            <a:srgbClr val="A4A3A4"/>
          </p15:clr>
        </p15:guide>
        <p15:guide id="9" pos="7287" userDrawn="1">
          <p15:clr>
            <a:srgbClr val="A4A3A4"/>
          </p15:clr>
        </p15:guide>
        <p15:guide id="10" orient="horz" pos="1956" userDrawn="1">
          <p15:clr>
            <a:srgbClr val="A4A3A4"/>
          </p15:clr>
        </p15:guide>
        <p15:guide id="11" pos="1640" userDrawn="1">
          <p15:clr>
            <a:srgbClr val="A4A3A4"/>
          </p15:clr>
        </p15:guide>
        <p15:guide id="12" pos="2252" userDrawn="1">
          <p15:clr>
            <a:srgbClr val="A4A3A4"/>
          </p15:clr>
        </p15:guide>
        <p15:guide id="13" orient="horz" pos="3385" userDrawn="1">
          <p15:clr>
            <a:srgbClr val="A4A3A4"/>
          </p15:clr>
        </p15:guide>
        <p15:guide id="14" pos="5654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85B"/>
    <a:srgbClr val="FF77A1"/>
    <a:srgbClr val="E16189"/>
    <a:srgbClr val="DCE9F4"/>
    <a:srgbClr val="424242"/>
    <a:srgbClr val="FB8C00"/>
    <a:srgbClr val="EBEBEB"/>
    <a:srgbClr val="69B845"/>
    <a:srgbClr val="7F7F7F"/>
    <a:srgbClr val="285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AF253-C26C-44C8-BB76-A46647FDB19C}" v="2387" dt="2023-09-21T10:51:0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80506"/>
  </p:normalViewPr>
  <p:slideViewPr>
    <p:cSldViewPr snapToGrid="0">
      <p:cViewPr varScale="1">
        <p:scale>
          <a:sx n="87" d="100"/>
          <a:sy n="87" d="100"/>
        </p:scale>
        <p:origin x="950" y="58"/>
      </p:cViewPr>
      <p:guideLst>
        <p:guide orient="horz" pos="1593"/>
        <p:guide pos="3840"/>
        <p:guide pos="2048"/>
        <p:guide pos="5428"/>
        <p:guide pos="483"/>
        <p:guide orient="horz" pos="1366"/>
        <p:guide orient="horz" pos="2840"/>
        <p:guide pos="4520"/>
        <p:guide pos="7287"/>
        <p:guide orient="horz" pos="1956"/>
        <p:guide pos="1640"/>
        <p:guide pos="2252"/>
        <p:guide orient="horz" pos="3385"/>
        <p:guide pos="565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rthe Spronck" userId="ff674368bee00af3" providerId="LiveId" clId="{A709D7FF-E3E8-479C-A021-6375FF886AA5}"/>
    <pc:docChg chg="undo custSel addSld delSld modSld sldOrd">
      <pc:chgData name="Myrthe Spronck" userId="ff674368bee00af3" providerId="LiveId" clId="{A709D7FF-E3E8-479C-A021-6375FF886AA5}" dt="2023-09-21T08:58:29.754" v="14994" actId="20577"/>
      <pc:docMkLst>
        <pc:docMk/>
      </pc:docMkLst>
      <pc:sldChg chg="modSp add del mod">
        <pc:chgData name="Myrthe Spronck" userId="ff674368bee00af3" providerId="LiveId" clId="{A709D7FF-E3E8-479C-A021-6375FF886AA5}" dt="2023-09-13T11:41:22.200" v="255" actId="47"/>
        <pc:sldMkLst>
          <pc:docMk/>
          <pc:sldMk cId="85842733" sldId="292"/>
        </pc:sldMkLst>
        <pc:spChg chg="mod">
          <ac:chgData name="Myrthe Spronck" userId="ff674368bee00af3" providerId="LiveId" clId="{A709D7FF-E3E8-479C-A021-6375FF886AA5}" dt="2023-09-13T11:41:20.025" v="254" actId="6549"/>
          <ac:spMkLst>
            <pc:docMk/>
            <pc:sldMk cId="85842733" sldId="292"/>
            <ac:spMk id="6" creationId="{00000000-0000-0000-0000-000000000000}"/>
          </ac:spMkLst>
        </pc:spChg>
      </pc:sldChg>
      <pc:sldChg chg="del">
        <pc:chgData name="Myrthe Spronck" userId="ff674368bee00af3" providerId="LiveId" clId="{A709D7FF-E3E8-479C-A021-6375FF886AA5}" dt="2023-09-13T21:45:06.990" v="6870" actId="47"/>
        <pc:sldMkLst>
          <pc:docMk/>
          <pc:sldMk cId="3423240030" sldId="376"/>
        </pc:sldMkLst>
      </pc:sldChg>
      <pc:sldChg chg="del">
        <pc:chgData name="Myrthe Spronck" userId="ff674368bee00af3" providerId="LiveId" clId="{A709D7FF-E3E8-479C-A021-6375FF886AA5}" dt="2023-09-13T21:45:07.526" v="6871" actId="47"/>
        <pc:sldMkLst>
          <pc:docMk/>
          <pc:sldMk cId="2619818992" sldId="377"/>
        </pc:sldMkLst>
      </pc:sldChg>
      <pc:sldChg chg="modSp del mod">
        <pc:chgData name="Myrthe Spronck" userId="ff674368bee00af3" providerId="LiveId" clId="{A709D7FF-E3E8-479C-A021-6375FF886AA5}" dt="2023-09-13T14:39:50.237" v="3126" actId="47"/>
        <pc:sldMkLst>
          <pc:docMk/>
          <pc:sldMk cId="1836514411" sldId="379"/>
        </pc:sldMkLst>
        <pc:spChg chg="mod">
          <ac:chgData name="Myrthe Spronck" userId="ff674368bee00af3" providerId="LiveId" clId="{A709D7FF-E3E8-479C-A021-6375FF886AA5}" dt="2023-09-13T14:06:29.928" v="2500" actId="1076"/>
          <ac:spMkLst>
            <pc:docMk/>
            <pc:sldMk cId="1836514411" sldId="379"/>
            <ac:spMk id="18" creationId="{91583047-E4A2-2167-5543-14219582EB7D}"/>
          </ac:spMkLst>
        </pc:spChg>
        <pc:grpChg chg="mod">
          <ac:chgData name="Myrthe Spronck" userId="ff674368bee00af3" providerId="LiveId" clId="{A709D7FF-E3E8-479C-A021-6375FF886AA5}" dt="2023-09-13T14:01:20.840" v="2444" actId="1076"/>
          <ac:grpSpMkLst>
            <pc:docMk/>
            <pc:sldMk cId="1836514411" sldId="379"/>
            <ac:grpSpMk id="50" creationId="{F328DA41-3FF5-6860-2925-A77002C964DA}"/>
          </ac:grpSpMkLst>
        </pc:grpChg>
      </pc:sldChg>
      <pc:sldChg chg="del">
        <pc:chgData name="Myrthe Spronck" userId="ff674368bee00af3" providerId="LiveId" clId="{A709D7FF-E3E8-479C-A021-6375FF886AA5}" dt="2023-09-13T12:34:59.976" v="2041" actId="47"/>
        <pc:sldMkLst>
          <pc:docMk/>
          <pc:sldMk cId="3729061239" sldId="380"/>
        </pc:sldMkLst>
      </pc:sldChg>
      <pc:sldChg chg="del">
        <pc:chgData name="Myrthe Spronck" userId="ff674368bee00af3" providerId="LiveId" clId="{A709D7FF-E3E8-479C-A021-6375FF886AA5}" dt="2023-09-13T15:12:41.209" v="4049" actId="47"/>
        <pc:sldMkLst>
          <pc:docMk/>
          <pc:sldMk cId="2002907255" sldId="381"/>
        </pc:sldMkLst>
      </pc:sldChg>
      <pc:sldChg chg="del">
        <pc:chgData name="Myrthe Spronck" userId="ff674368bee00af3" providerId="LiveId" clId="{A709D7FF-E3E8-479C-A021-6375FF886AA5}" dt="2023-09-13T12:35:01.146" v="2042" actId="47"/>
        <pc:sldMkLst>
          <pc:docMk/>
          <pc:sldMk cId="3231361600" sldId="382"/>
        </pc:sldMkLst>
      </pc:sldChg>
      <pc:sldChg chg="del">
        <pc:chgData name="Myrthe Spronck" userId="ff674368bee00af3" providerId="LiveId" clId="{A709D7FF-E3E8-479C-A021-6375FF886AA5}" dt="2023-09-13T12:35:02.035" v="2043" actId="47"/>
        <pc:sldMkLst>
          <pc:docMk/>
          <pc:sldMk cId="3719306381" sldId="384"/>
        </pc:sldMkLst>
      </pc:sldChg>
      <pc:sldChg chg="del">
        <pc:chgData name="Myrthe Spronck" userId="ff674368bee00af3" providerId="LiveId" clId="{A709D7FF-E3E8-479C-A021-6375FF886AA5}" dt="2023-09-13T12:35:02.745" v="2044" actId="47"/>
        <pc:sldMkLst>
          <pc:docMk/>
          <pc:sldMk cId="4013894510" sldId="385"/>
        </pc:sldMkLst>
      </pc:sldChg>
      <pc:sldChg chg="del">
        <pc:chgData name="Myrthe Spronck" userId="ff674368bee00af3" providerId="LiveId" clId="{A709D7FF-E3E8-479C-A021-6375FF886AA5}" dt="2023-09-13T12:42:40.729" v="2121" actId="47"/>
        <pc:sldMkLst>
          <pc:docMk/>
          <pc:sldMk cId="2130796497" sldId="386"/>
        </pc:sldMkLst>
      </pc:sldChg>
      <pc:sldChg chg="del">
        <pc:chgData name="Myrthe Spronck" userId="ff674368bee00af3" providerId="LiveId" clId="{A709D7FF-E3E8-479C-A021-6375FF886AA5}" dt="2023-09-13T21:45:05.888" v="6868" actId="47"/>
        <pc:sldMkLst>
          <pc:docMk/>
          <pc:sldMk cId="656614301" sldId="388"/>
        </pc:sldMkLst>
      </pc:sldChg>
      <pc:sldChg chg="del">
        <pc:chgData name="Myrthe Spronck" userId="ff674368bee00af3" providerId="LiveId" clId="{A709D7FF-E3E8-479C-A021-6375FF886AA5}" dt="2023-09-13T17:01:16.383" v="5092" actId="47"/>
        <pc:sldMkLst>
          <pc:docMk/>
          <pc:sldMk cId="2980457704" sldId="389"/>
        </pc:sldMkLst>
      </pc:sldChg>
      <pc:sldChg chg="del">
        <pc:chgData name="Myrthe Spronck" userId="ff674368bee00af3" providerId="LiveId" clId="{A709D7FF-E3E8-479C-A021-6375FF886AA5}" dt="2023-09-13T21:45:06.501" v="6869" actId="47"/>
        <pc:sldMkLst>
          <pc:docMk/>
          <pc:sldMk cId="3685399249" sldId="390"/>
        </pc:sldMkLst>
      </pc:sldChg>
      <pc:sldChg chg="del">
        <pc:chgData name="Myrthe Spronck" userId="ff674368bee00af3" providerId="LiveId" clId="{A709D7FF-E3E8-479C-A021-6375FF886AA5}" dt="2023-09-13T21:35:58.727" v="6639" actId="47"/>
        <pc:sldMkLst>
          <pc:docMk/>
          <pc:sldMk cId="3786012647" sldId="392"/>
        </pc:sldMkLst>
      </pc:sldChg>
      <pc:sldChg chg="del">
        <pc:chgData name="Myrthe Spronck" userId="ff674368bee00af3" providerId="LiveId" clId="{A709D7FF-E3E8-479C-A021-6375FF886AA5}" dt="2023-09-13T21:36:00.745" v="6641" actId="47"/>
        <pc:sldMkLst>
          <pc:docMk/>
          <pc:sldMk cId="2699969564" sldId="393"/>
        </pc:sldMkLst>
      </pc:sldChg>
      <pc:sldChg chg="del">
        <pc:chgData name="Myrthe Spronck" userId="ff674368bee00af3" providerId="LiveId" clId="{A709D7FF-E3E8-479C-A021-6375FF886AA5}" dt="2023-09-13T21:35:59.760" v="6640" actId="47"/>
        <pc:sldMkLst>
          <pc:docMk/>
          <pc:sldMk cId="2512576167" sldId="394"/>
        </pc:sldMkLst>
      </pc:sldChg>
      <pc:sldChg chg="del">
        <pc:chgData name="Myrthe Spronck" userId="ff674368bee00af3" providerId="LiveId" clId="{A709D7FF-E3E8-479C-A021-6375FF886AA5}" dt="2023-09-13T21:36:01.496" v="6642" actId="47"/>
        <pc:sldMkLst>
          <pc:docMk/>
          <pc:sldMk cId="2723856429" sldId="395"/>
        </pc:sldMkLst>
      </pc:sldChg>
      <pc:sldChg chg="del">
        <pc:chgData name="Myrthe Spronck" userId="ff674368bee00af3" providerId="LiveId" clId="{A709D7FF-E3E8-479C-A021-6375FF886AA5}" dt="2023-09-13T17:01:14.257" v="5091" actId="47"/>
        <pc:sldMkLst>
          <pc:docMk/>
          <pc:sldMk cId="2990738800" sldId="396"/>
        </pc:sldMkLst>
      </pc:sldChg>
      <pc:sldChg chg="del">
        <pc:chgData name="Myrthe Spronck" userId="ff674368bee00af3" providerId="LiveId" clId="{A709D7FF-E3E8-479C-A021-6375FF886AA5}" dt="2023-09-13T21:36:04.614" v="6643" actId="47"/>
        <pc:sldMkLst>
          <pc:docMk/>
          <pc:sldMk cId="2107023913" sldId="398"/>
        </pc:sldMkLst>
      </pc:sldChg>
      <pc:sldChg chg="modSp del mod">
        <pc:chgData name="Myrthe Spronck" userId="ff674368bee00af3" providerId="LiveId" clId="{A709D7FF-E3E8-479C-A021-6375FF886AA5}" dt="2023-09-13T15:12:25.819" v="4047" actId="47"/>
        <pc:sldMkLst>
          <pc:docMk/>
          <pc:sldMk cId="1049575565" sldId="399"/>
        </pc:sldMkLst>
        <pc:grpChg chg="mod">
          <ac:chgData name="Myrthe Spronck" userId="ff674368bee00af3" providerId="LiveId" clId="{A709D7FF-E3E8-479C-A021-6375FF886AA5}" dt="2023-09-13T14:40:30.221" v="3130" actId="1076"/>
          <ac:grpSpMkLst>
            <pc:docMk/>
            <pc:sldMk cId="1049575565" sldId="399"/>
            <ac:grpSpMk id="26" creationId="{64F6BF7D-04BD-2180-99BE-3F0550CA6C06}"/>
          </ac:grpSpMkLst>
        </pc:grpChg>
      </pc:sldChg>
      <pc:sldChg chg="del">
        <pc:chgData name="Myrthe Spronck" userId="ff674368bee00af3" providerId="LiveId" clId="{A709D7FF-E3E8-479C-A021-6375FF886AA5}" dt="2023-09-13T16:42:41.481" v="4581" actId="47"/>
        <pc:sldMkLst>
          <pc:docMk/>
          <pc:sldMk cId="2626231830" sldId="400"/>
        </pc:sldMkLst>
      </pc:sldChg>
      <pc:sldChg chg="del">
        <pc:chgData name="Myrthe Spronck" userId="ff674368bee00af3" providerId="LiveId" clId="{A709D7FF-E3E8-479C-A021-6375FF886AA5}" dt="2023-09-13T21:36:17.355" v="6644" actId="47"/>
        <pc:sldMkLst>
          <pc:docMk/>
          <pc:sldMk cId="3212829267" sldId="401"/>
        </pc:sldMkLst>
      </pc:sldChg>
      <pc:sldChg chg="del">
        <pc:chgData name="Myrthe Spronck" userId="ff674368bee00af3" providerId="LiveId" clId="{A709D7FF-E3E8-479C-A021-6375FF886AA5}" dt="2023-09-13T21:42:24.153" v="6843" actId="47"/>
        <pc:sldMkLst>
          <pc:docMk/>
          <pc:sldMk cId="1369783792" sldId="402"/>
        </pc:sldMkLst>
      </pc:sldChg>
      <pc:sldChg chg="del">
        <pc:chgData name="Myrthe Spronck" userId="ff674368bee00af3" providerId="LiveId" clId="{A709D7FF-E3E8-479C-A021-6375FF886AA5}" dt="2023-09-14T10:42:05.692" v="9734" actId="47"/>
        <pc:sldMkLst>
          <pc:docMk/>
          <pc:sldMk cId="132998613" sldId="403"/>
        </pc:sldMkLst>
      </pc:sldChg>
      <pc:sldChg chg="del">
        <pc:chgData name="Myrthe Spronck" userId="ff674368bee00af3" providerId="LiveId" clId="{A709D7FF-E3E8-479C-A021-6375FF886AA5}" dt="2023-09-13T17:01:23.736" v="5093" actId="47"/>
        <pc:sldMkLst>
          <pc:docMk/>
          <pc:sldMk cId="381993230" sldId="404"/>
        </pc:sldMkLst>
      </pc:sldChg>
      <pc:sldChg chg="del">
        <pc:chgData name="Myrthe Spronck" userId="ff674368bee00af3" providerId="LiveId" clId="{A709D7FF-E3E8-479C-A021-6375FF886AA5}" dt="2023-09-13T21:58:25.225" v="8312" actId="47"/>
        <pc:sldMkLst>
          <pc:docMk/>
          <pc:sldMk cId="2842574961" sldId="405"/>
        </pc:sldMkLst>
      </pc:sldChg>
      <pc:sldChg chg="del">
        <pc:chgData name="Myrthe Spronck" userId="ff674368bee00af3" providerId="LiveId" clId="{A709D7FF-E3E8-479C-A021-6375FF886AA5}" dt="2023-09-13T21:36:21.091" v="6646" actId="47"/>
        <pc:sldMkLst>
          <pc:docMk/>
          <pc:sldMk cId="4015617657" sldId="406"/>
        </pc:sldMkLst>
      </pc:sldChg>
      <pc:sldChg chg="del">
        <pc:chgData name="Myrthe Spronck" userId="ff674368bee00af3" providerId="LiveId" clId="{A709D7FF-E3E8-479C-A021-6375FF886AA5}" dt="2023-09-14T10:47:08.415" v="9798" actId="47"/>
        <pc:sldMkLst>
          <pc:docMk/>
          <pc:sldMk cId="2815771188" sldId="407"/>
        </pc:sldMkLst>
      </pc:sldChg>
      <pc:sldChg chg="del">
        <pc:chgData name="Myrthe Spronck" userId="ff674368bee00af3" providerId="LiveId" clId="{A709D7FF-E3E8-479C-A021-6375FF886AA5}" dt="2023-09-13T15:12:30.212" v="4048" actId="47"/>
        <pc:sldMkLst>
          <pc:docMk/>
          <pc:sldMk cId="3241280928" sldId="408"/>
        </pc:sldMkLst>
      </pc:sldChg>
      <pc:sldChg chg="del">
        <pc:chgData name="Myrthe Spronck" userId="ff674368bee00af3" providerId="LiveId" clId="{A709D7FF-E3E8-479C-A021-6375FF886AA5}" dt="2023-09-13T21:45:05.055" v="6866" actId="47"/>
        <pc:sldMkLst>
          <pc:docMk/>
          <pc:sldMk cId="2032763566" sldId="409"/>
        </pc:sldMkLst>
      </pc:sldChg>
      <pc:sldChg chg="del">
        <pc:chgData name="Myrthe Spronck" userId="ff674368bee00af3" providerId="LiveId" clId="{A709D7FF-E3E8-479C-A021-6375FF886AA5}" dt="2023-09-13T21:45:05.468" v="6867" actId="47"/>
        <pc:sldMkLst>
          <pc:docMk/>
          <pc:sldMk cId="3830391192" sldId="410"/>
        </pc:sldMkLst>
      </pc:sldChg>
      <pc:sldChg chg="del">
        <pc:chgData name="Myrthe Spronck" userId="ff674368bee00af3" providerId="LiveId" clId="{A709D7FF-E3E8-479C-A021-6375FF886AA5}" dt="2023-09-14T11:26:32.452" v="10497" actId="47"/>
        <pc:sldMkLst>
          <pc:docMk/>
          <pc:sldMk cId="1438714894" sldId="411"/>
        </pc:sldMkLst>
      </pc:sldChg>
      <pc:sldChg chg="del">
        <pc:chgData name="Myrthe Spronck" userId="ff674368bee00af3" providerId="LiveId" clId="{A709D7FF-E3E8-479C-A021-6375FF886AA5}" dt="2023-09-13T12:34:58.260" v="2040" actId="47"/>
        <pc:sldMkLst>
          <pc:docMk/>
          <pc:sldMk cId="1937052280" sldId="412"/>
        </pc:sldMkLst>
      </pc:sldChg>
      <pc:sldChg chg="del">
        <pc:chgData name="Myrthe Spronck" userId="ff674368bee00af3" providerId="LiveId" clId="{A709D7FF-E3E8-479C-A021-6375FF886AA5}" dt="2023-09-13T21:58:18.876" v="8311" actId="47"/>
        <pc:sldMkLst>
          <pc:docMk/>
          <pc:sldMk cId="3763591018" sldId="413"/>
        </pc:sldMkLst>
      </pc:sldChg>
      <pc:sldChg chg="del">
        <pc:chgData name="Myrthe Spronck" userId="ff674368bee00af3" providerId="LiveId" clId="{A709D7FF-E3E8-479C-A021-6375FF886AA5}" dt="2023-09-14T11:26:33.457" v="10498" actId="47"/>
        <pc:sldMkLst>
          <pc:docMk/>
          <pc:sldMk cId="742016468" sldId="414"/>
        </pc:sldMkLst>
      </pc:sldChg>
      <pc:sldChg chg="del">
        <pc:chgData name="Myrthe Spronck" userId="ff674368bee00af3" providerId="LiveId" clId="{A709D7FF-E3E8-479C-A021-6375FF886AA5}" dt="2023-09-13T21:36:18.897" v="6645" actId="47"/>
        <pc:sldMkLst>
          <pc:docMk/>
          <pc:sldMk cId="362487840" sldId="415"/>
        </pc:sldMkLst>
      </pc:sldChg>
      <pc:sldChg chg="del">
        <pc:chgData name="Myrthe Spronck" userId="ff674368bee00af3" providerId="LiveId" clId="{A709D7FF-E3E8-479C-A021-6375FF886AA5}" dt="2023-09-13T21:36:22.219" v="6647" actId="47"/>
        <pc:sldMkLst>
          <pc:docMk/>
          <pc:sldMk cId="3039608451" sldId="416"/>
        </pc:sldMkLst>
      </pc:sldChg>
      <pc:sldChg chg="new del ord">
        <pc:chgData name="Myrthe Spronck" userId="ff674368bee00af3" providerId="LiveId" clId="{A709D7FF-E3E8-479C-A021-6375FF886AA5}" dt="2023-09-13T11:30:38.250" v="3" actId="47"/>
        <pc:sldMkLst>
          <pc:docMk/>
          <pc:sldMk cId="3455115334" sldId="417"/>
        </pc:sldMkLst>
      </pc:sldChg>
      <pc:sldChg chg="addSp delSp modSp new mod ord">
        <pc:chgData name="Myrthe Spronck" userId="ff674368bee00af3" providerId="LiveId" clId="{A709D7FF-E3E8-479C-A021-6375FF886AA5}" dt="2023-09-13T11:41:26.549" v="256" actId="403"/>
        <pc:sldMkLst>
          <pc:docMk/>
          <pc:sldMk cId="3599218610" sldId="417"/>
        </pc:sldMkLst>
        <pc:spChg chg="del">
          <ac:chgData name="Myrthe Spronck" userId="ff674368bee00af3" providerId="LiveId" clId="{A709D7FF-E3E8-479C-A021-6375FF886AA5}" dt="2023-09-13T11:30:48.731" v="7" actId="478"/>
          <ac:spMkLst>
            <pc:docMk/>
            <pc:sldMk cId="3599218610" sldId="417"/>
            <ac:spMk id="2" creationId="{3AB4D8D0-0232-9D33-6C8B-73CE373FB006}"/>
          </ac:spMkLst>
        </pc:spChg>
        <pc:spChg chg="add mod">
          <ac:chgData name="Myrthe Spronck" userId="ff674368bee00af3" providerId="LiveId" clId="{A709D7FF-E3E8-479C-A021-6375FF886AA5}" dt="2023-09-13T11:40:19.448" v="251" actId="403"/>
          <ac:spMkLst>
            <pc:docMk/>
            <pc:sldMk cId="3599218610" sldId="417"/>
            <ac:spMk id="3" creationId="{0FA025D3-5FCF-6BC6-244B-D74D80B73796}"/>
          </ac:spMkLst>
        </pc:spChg>
        <pc:spChg chg="add del mod">
          <ac:chgData name="Myrthe Spronck" userId="ff674368bee00af3" providerId="LiveId" clId="{A709D7FF-E3E8-479C-A021-6375FF886AA5}" dt="2023-09-13T11:33:30.509" v="122"/>
          <ac:spMkLst>
            <pc:docMk/>
            <pc:sldMk cId="3599218610" sldId="417"/>
            <ac:spMk id="4" creationId="{94E1B211-D914-B457-CFBF-B62F4F6A01A2}"/>
          </ac:spMkLst>
        </pc:spChg>
        <pc:spChg chg="add mod">
          <ac:chgData name="Myrthe Spronck" userId="ff674368bee00af3" providerId="LiveId" clId="{A709D7FF-E3E8-479C-A021-6375FF886AA5}" dt="2023-09-13T11:41:26.549" v="256" actId="403"/>
          <ac:spMkLst>
            <pc:docMk/>
            <pc:sldMk cId="3599218610" sldId="417"/>
            <ac:spMk id="5" creationId="{2BEBE3F8-4F51-B5FC-D10D-93232BB888B0}"/>
          </ac:spMkLst>
        </pc:spChg>
        <pc:spChg chg="add mod">
          <ac:chgData name="Myrthe Spronck" userId="ff674368bee00af3" providerId="LiveId" clId="{A709D7FF-E3E8-479C-A021-6375FF886AA5}" dt="2023-09-13T11:39:50.028" v="248" actId="12788"/>
          <ac:spMkLst>
            <pc:docMk/>
            <pc:sldMk cId="3599218610" sldId="417"/>
            <ac:spMk id="6" creationId="{E0B8138F-A0DC-4026-7FE2-61C64528901C}"/>
          </ac:spMkLst>
        </pc:spChg>
      </pc:sldChg>
      <pc:sldChg chg="addSp delSp modSp new mod modAnim">
        <pc:chgData name="Myrthe Spronck" userId="ff674368bee00af3" providerId="LiveId" clId="{A709D7FF-E3E8-479C-A021-6375FF886AA5}" dt="2023-09-19T19:44:02.287" v="12930" actId="207"/>
        <pc:sldMkLst>
          <pc:docMk/>
          <pc:sldMk cId="2278864232" sldId="418"/>
        </pc:sldMkLst>
        <pc:spChg chg="del">
          <ac:chgData name="Myrthe Spronck" userId="ff674368bee00af3" providerId="LiveId" clId="{A709D7FF-E3E8-479C-A021-6375FF886AA5}" dt="2023-09-13T11:42:08.347" v="257" actId="478"/>
          <ac:spMkLst>
            <pc:docMk/>
            <pc:sldMk cId="2278864232" sldId="418"/>
            <ac:spMk id="2" creationId="{39DED63E-3DCA-3D11-DAC1-E93BD96E05FE}"/>
          </ac:spMkLst>
        </pc:spChg>
        <pc:spChg chg="mod">
          <ac:chgData name="Myrthe Spronck" userId="ff674368bee00af3" providerId="LiveId" clId="{A709D7FF-E3E8-479C-A021-6375FF886AA5}" dt="2023-09-13T11:38:55.046" v="206" actId="20577"/>
          <ac:spMkLst>
            <pc:docMk/>
            <pc:sldMk cId="2278864232" sldId="418"/>
            <ac:spMk id="3" creationId="{D731710C-9180-8539-8194-20BD9FC27103}"/>
          </ac:spMkLst>
        </pc:spChg>
        <pc:spChg chg="add mod">
          <ac:chgData name="Myrthe Spronck" userId="ff674368bee00af3" providerId="LiveId" clId="{A709D7FF-E3E8-479C-A021-6375FF886AA5}" dt="2023-09-13T12:35:56.095" v="2077" actId="207"/>
          <ac:spMkLst>
            <pc:docMk/>
            <pc:sldMk cId="2278864232" sldId="418"/>
            <ac:spMk id="4" creationId="{2B023FEC-9114-4A1C-8975-4467B215F150}"/>
          </ac:spMkLst>
        </pc:spChg>
        <pc:spChg chg="add del mod">
          <ac:chgData name="Myrthe Spronck" userId="ff674368bee00af3" providerId="LiveId" clId="{A709D7FF-E3E8-479C-A021-6375FF886AA5}" dt="2023-09-13T11:50:14.340" v="319"/>
          <ac:spMkLst>
            <pc:docMk/>
            <pc:sldMk cId="2278864232" sldId="418"/>
            <ac:spMk id="5" creationId="{2616B753-6FC2-552A-7B47-E38A439B98E6}"/>
          </ac:spMkLst>
        </pc:spChg>
        <pc:spChg chg="add mod">
          <ac:chgData name="Myrthe Spronck" userId="ff674368bee00af3" providerId="LiveId" clId="{A709D7FF-E3E8-479C-A021-6375FF886AA5}" dt="2023-09-19T19:44:02.287" v="12930" actId="207"/>
          <ac:spMkLst>
            <pc:docMk/>
            <pc:sldMk cId="2278864232" sldId="418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5T17:32:32.135" v="11330" actId="1076"/>
          <ac:spMkLst>
            <pc:docMk/>
            <pc:sldMk cId="2278864232" sldId="418"/>
            <ac:spMk id="9" creationId="{44ADD049-FC57-0FCA-15C9-AA0B2E182138}"/>
          </ac:spMkLst>
        </pc:spChg>
        <pc:picChg chg="add mod modCrop">
          <ac:chgData name="Myrthe Spronck" userId="ff674368bee00af3" providerId="LiveId" clId="{A709D7FF-E3E8-479C-A021-6375FF886AA5}" dt="2023-09-15T17:32:32.135" v="11330" actId="1076"/>
          <ac:picMkLst>
            <pc:docMk/>
            <pc:sldMk cId="2278864232" sldId="418"/>
            <ac:picMk id="8" creationId="{C0AEFB2A-9842-D229-C920-9552735CADE1}"/>
          </ac:picMkLst>
        </pc:picChg>
      </pc:sldChg>
      <pc:sldChg chg="new del">
        <pc:chgData name="Myrthe Spronck" userId="ff674368bee00af3" providerId="LiveId" clId="{A709D7FF-E3E8-479C-A021-6375FF886AA5}" dt="2023-09-14T11:26:34.953" v="10499" actId="47"/>
        <pc:sldMkLst>
          <pc:docMk/>
          <pc:sldMk cId="3060167686" sldId="419"/>
        </pc:sldMkLst>
      </pc:sldChg>
      <pc:sldChg chg="addSp delSp modSp add mod modAnim modShow">
        <pc:chgData name="Myrthe Spronck" userId="ff674368bee00af3" providerId="LiveId" clId="{A709D7FF-E3E8-479C-A021-6375FF886AA5}" dt="2023-09-21T08:14:32.571" v="14631" actId="729"/>
        <pc:sldMkLst>
          <pc:docMk/>
          <pc:sldMk cId="2426275062" sldId="420"/>
        </pc:sldMkLst>
        <pc:spChg chg="mod">
          <ac:chgData name="Myrthe Spronck" userId="ff674368bee00af3" providerId="LiveId" clId="{A709D7FF-E3E8-479C-A021-6375FF886AA5}" dt="2023-09-13T12:36:01.103" v="2078" actId="207"/>
          <ac:spMkLst>
            <pc:docMk/>
            <pc:sldMk cId="2426275062" sldId="420"/>
            <ac:spMk id="4" creationId="{2B023FEC-9114-4A1C-8975-4467B215F150}"/>
          </ac:spMkLst>
        </pc:spChg>
        <pc:spChg chg="del">
          <ac:chgData name="Myrthe Spronck" userId="ff674368bee00af3" providerId="LiveId" clId="{A709D7FF-E3E8-479C-A021-6375FF886AA5}" dt="2023-09-13T12:08:31.852" v="1683" actId="478"/>
          <ac:spMkLst>
            <pc:docMk/>
            <pc:sldMk cId="2426275062" sldId="420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9T19:44:43.053" v="12958" actId="20577"/>
          <ac:spMkLst>
            <pc:docMk/>
            <pc:sldMk cId="2426275062" sldId="420"/>
            <ac:spMk id="7" creationId="{A6D1D8E7-F9DE-02ED-DD7E-441DBE3FF5A4}"/>
          </ac:spMkLst>
        </pc:spChg>
        <pc:picChg chg="add mod">
          <ac:chgData name="Myrthe Spronck" userId="ff674368bee00af3" providerId="LiveId" clId="{A709D7FF-E3E8-479C-A021-6375FF886AA5}" dt="2023-09-17T20:32:37.158" v="11507" actId="14826"/>
          <ac:picMkLst>
            <pc:docMk/>
            <pc:sldMk cId="2426275062" sldId="420"/>
            <ac:picMk id="5" creationId="{C59D64BD-BDA4-6D53-9419-BAF15A429FC2}"/>
          </ac:picMkLst>
        </pc:picChg>
        <pc:picChg chg="del">
          <ac:chgData name="Myrthe Spronck" userId="ff674368bee00af3" providerId="LiveId" clId="{A709D7FF-E3E8-479C-A021-6375FF886AA5}" dt="2023-09-13T12:08:34.126" v="1684" actId="478"/>
          <ac:picMkLst>
            <pc:docMk/>
            <pc:sldMk cId="2426275062" sldId="420"/>
            <ac:picMk id="8" creationId="{C0AEFB2A-9842-D229-C920-9552735CADE1}"/>
          </ac:picMkLst>
        </pc:picChg>
      </pc:sldChg>
      <pc:sldChg chg="delSp modSp add mod ord modAnim">
        <pc:chgData name="Myrthe Spronck" userId="ff674368bee00af3" providerId="LiveId" clId="{A709D7FF-E3E8-479C-A021-6375FF886AA5}" dt="2023-09-19T19:54:24.975" v="13221" actId="20577"/>
        <pc:sldMkLst>
          <pc:docMk/>
          <pc:sldMk cId="3293819648" sldId="421"/>
        </pc:sldMkLst>
        <pc:spChg chg="mod">
          <ac:chgData name="Myrthe Spronck" userId="ff674368bee00af3" providerId="LiveId" clId="{A709D7FF-E3E8-479C-A021-6375FF886AA5}" dt="2023-09-13T13:53:41.560" v="2124" actId="20577"/>
          <ac:spMkLst>
            <pc:docMk/>
            <pc:sldMk cId="3293819648" sldId="421"/>
            <ac:spMk id="3" creationId="{D731710C-9180-8539-8194-20BD9FC27103}"/>
          </ac:spMkLst>
        </pc:spChg>
        <pc:spChg chg="del">
          <ac:chgData name="Myrthe Spronck" userId="ff674368bee00af3" providerId="LiveId" clId="{A709D7FF-E3E8-479C-A021-6375FF886AA5}" dt="2023-09-13T12:35:13.389" v="2045" actId="478"/>
          <ac:spMkLst>
            <pc:docMk/>
            <pc:sldMk cId="3293819648" sldId="421"/>
            <ac:spMk id="4" creationId="{2B023FEC-9114-4A1C-8975-4467B215F150}"/>
          </ac:spMkLst>
        </pc:spChg>
        <pc:spChg chg="mod">
          <ac:chgData name="Myrthe Spronck" userId="ff674368bee00af3" providerId="LiveId" clId="{A709D7FF-E3E8-479C-A021-6375FF886AA5}" dt="2023-09-19T19:54:24.975" v="13221" actId="20577"/>
          <ac:spMkLst>
            <pc:docMk/>
            <pc:sldMk cId="3293819648" sldId="421"/>
            <ac:spMk id="6" creationId="{D8C02E4E-B416-9452-24BE-B2416DAE2763}"/>
          </ac:spMkLst>
        </pc:spChg>
        <pc:picChg chg="del">
          <ac:chgData name="Myrthe Spronck" userId="ff674368bee00af3" providerId="LiveId" clId="{A709D7FF-E3E8-479C-A021-6375FF886AA5}" dt="2023-09-13T12:34:40.926" v="2039" actId="478"/>
          <ac:picMkLst>
            <pc:docMk/>
            <pc:sldMk cId="3293819648" sldId="421"/>
            <ac:picMk id="8" creationId="{C0AEFB2A-9842-D229-C920-9552735CADE1}"/>
          </ac:picMkLst>
        </pc:picChg>
      </pc:sldChg>
      <pc:sldChg chg="addSp delSp modSp add mod ord delAnim modAnim">
        <pc:chgData name="Myrthe Spronck" userId="ff674368bee00af3" providerId="LiveId" clId="{A709D7FF-E3E8-479C-A021-6375FF886AA5}" dt="2023-09-19T12:35:40.496" v="12722" actId="20577"/>
        <pc:sldMkLst>
          <pc:docMk/>
          <pc:sldMk cId="2804971023" sldId="422"/>
        </pc:sldMkLst>
        <pc:spChg chg="add mod">
          <ac:chgData name="Myrthe Spronck" userId="ff674368bee00af3" providerId="LiveId" clId="{A709D7FF-E3E8-479C-A021-6375FF886AA5}" dt="2023-09-19T12:35:40.496" v="12722" actId="20577"/>
          <ac:spMkLst>
            <pc:docMk/>
            <pc:sldMk cId="2804971023" sldId="422"/>
            <ac:spMk id="2" creationId="{C812D511-F72A-8595-DDC4-A879D70A5411}"/>
          </ac:spMkLst>
        </pc:spChg>
        <pc:spChg chg="mod">
          <ac:chgData name="Myrthe Spronck" userId="ff674368bee00af3" providerId="LiveId" clId="{A709D7FF-E3E8-479C-A021-6375FF886AA5}" dt="2023-09-13T13:53:49.460" v="2133" actId="20577"/>
          <ac:spMkLst>
            <pc:docMk/>
            <pc:sldMk cId="2804971023" sldId="422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12:37:50.333" v="2090" actId="14100"/>
          <ac:spMkLst>
            <pc:docMk/>
            <pc:sldMk cId="2804971023" sldId="422"/>
            <ac:spMk id="4" creationId="{2B023FEC-9114-4A1C-8975-4467B215F150}"/>
          </ac:spMkLst>
        </pc:spChg>
        <pc:spChg chg="del">
          <ac:chgData name="Myrthe Spronck" userId="ff674368bee00af3" providerId="LiveId" clId="{A709D7FF-E3E8-479C-A021-6375FF886AA5}" dt="2023-09-13T12:42:11.900" v="2120" actId="478"/>
          <ac:spMkLst>
            <pc:docMk/>
            <pc:sldMk cId="2804971023" sldId="422"/>
            <ac:spMk id="6" creationId="{D8C02E4E-B416-9452-24BE-B2416DAE2763}"/>
          </ac:spMkLst>
        </pc:spChg>
        <pc:picChg chg="add del mod ord">
          <ac:chgData name="Myrthe Spronck" userId="ff674368bee00af3" providerId="LiveId" clId="{A709D7FF-E3E8-479C-A021-6375FF886AA5}" dt="2023-09-17T20:33:23.930" v="11509" actId="478"/>
          <ac:picMkLst>
            <pc:docMk/>
            <pc:sldMk cId="2804971023" sldId="422"/>
            <ac:picMk id="5" creationId="{B497A99F-F785-C4D5-25EC-7841DDFF7459}"/>
          </ac:picMkLst>
        </pc:picChg>
        <pc:picChg chg="del">
          <ac:chgData name="Myrthe Spronck" userId="ff674368bee00af3" providerId="LiveId" clId="{A709D7FF-E3E8-479C-A021-6375FF886AA5}" dt="2023-09-13T12:40:39.991" v="2091" actId="478"/>
          <ac:picMkLst>
            <pc:docMk/>
            <pc:sldMk cId="2804971023" sldId="422"/>
            <ac:picMk id="8" creationId="{C0AEFB2A-9842-D229-C920-9552735CADE1}"/>
          </ac:picMkLst>
        </pc:picChg>
      </pc:sldChg>
      <pc:sldChg chg="addSp delSp modSp add mod ord addAnim delAnim modAnim">
        <pc:chgData name="Myrthe Spronck" userId="ff674368bee00af3" providerId="LiveId" clId="{A709D7FF-E3E8-479C-A021-6375FF886AA5}" dt="2023-09-21T08:10:37.927" v="14478"/>
        <pc:sldMkLst>
          <pc:docMk/>
          <pc:sldMk cId="904438050" sldId="423"/>
        </pc:sldMkLst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2" creationId="{BC1A722A-909B-9CAD-0736-2C0A86644FAE}"/>
          </ac:spMkLst>
        </pc:spChg>
        <pc:spChg chg="mod">
          <ac:chgData name="Myrthe Spronck" userId="ff674368bee00af3" providerId="LiveId" clId="{A709D7FF-E3E8-479C-A021-6375FF886AA5}" dt="2023-09-19T20:15:54.501" v="14159" actId="20577"/>
          <ac:spMkLst>
            <pc:docMk/>
            <pc:sldMk cId="904438050" sldId="423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20:55:31.701" v="5444" actId="114"/>
          <ac:spMkLst>
            <pc:docMk/>
            <pc:sldMk cId="904438050" sldId="423"/>
            <ac:spMk id="4" creationId="{2B023FEC-9114-4A1C-8975-4467B215F150}"/>
          </ac:spMkLst>
        </pc:spChg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5" creationId="{544BF95B-A2BB-BC42-C417-83DCBDEC90B4}"/>
          </ac:spMkLst>
        </pc:spChg>
        <pc:spChg chg="mod">
          <ac:chgData name="Myrthe Spronck" userId="ff674368bee00af3" providerId="LiveId" clId="{A709D7FF-E3E8-479C-A021-6375FF886AA5}" dt="2023-09-21T08:10:26.651" v="14475" actId="20577"/>
          <ac:spMkLst>
            <pc:docMk/>
            <pc:sldMk cId="904438050" sldId="423"/>
            <ac:spMk id="6" creationId="{D8C02E4E-B416-9452-24BE-B2416DAE2763}"/>
          </ac:spMkLst>
        </pc:spChg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8" creationId="{0EF617F8-B6AF-7008-0A84-14CF6B1096BB}"/>
          </ac:spMkLst>
        </pc:spChg>
        <pc:spChg chg="add mod">
          <ac:chgData name="Myrthe Spronck" userId="ff674368bee00af3" providerId="LiveId" clId="{A709D7FF-E3E8-479C-A021-6375FF886AA5}" dt="2023-09-21T08:09:48.578" v="14448"/>
          <ac:spMkLst>
            <pc:docMk/>
            <pc:sldMk cId="904438050" sldId="423"/>
            <ac:spMk id="9" creationId="{7D3A0BA7-00D9-428E-6487-621C367574C5}"/>
          </ac:spMkLst>
        </pc:spChg>
        <pc:spChg chg="del mod topLvl">
          <ac:chgData name="Myrthe Spronck" userId="ff674368bee00af3" providerId="LiveId" clId="{A709D7FF-E3E8-479C-A021-6375FF886AA5}" dt="2023-09-13T14:04:18.204" v="2473" actId="478"/>
          <ac:spMkLst>
            <pc:docMk/>
            <pc:sldMk cId="904438050" sldId="423"/>
            <ac:spMk id="9" creationId="{7FD2544C-B492-EDAD-5E2F-D21C957A220A}"/>
          </ac:spMkLst>
        </pc:spChg>
        <pc:spChg chg="add mod">
          <ac:chgData name="Myrthe Spronck" userId="ff674368bee00af3" providerId="LiveId" clId="{A709D7FF-E3E8-479C-A021-6375FF886AA5}" dt="2023-09-21T08:10:08.316" v="14468" actId="20577"/>
          <ac:spMkLst>
            <pc:docMk/>
            <pc:sldMk cId="904438050" sldId="423"/>
            <ac:spMk id="13" creationId="{FDC433C6-9EFA-81D7-CC51-1BB67F8C262D}"/>
          </ac:spMkLst>
        </pc:spChg>
        <pc:spChg chg="add del mod">
          <ac:chgData name="Myrthe Spronck" userId="ff674368bee00af3" providerId="LiveId" clId="{A709D7FF-E3E8-479C-A021-6375FF886AA5}" dt="2023-09-21T08:10:20.960" v="14473" actId="478"/>
          <ac:spMkLst>
            <pc:docMk/>
            <pc:sldMk cId="904438050" sldId="423"/>
            <ac:spMk id="14" creationId="{01F9EF34-A2C5-C7F0-2F88-4D97EB2357E5}"/>
          </ac:spMkLst>
        </pc:spChg>
        <pc:spChg chg="add mod">
          <ac:chgData name="Myrthe Spronck" userId="ff674368bee00af3" providerId="LiveId" clId="{A709D7FF-E3E8-479C-A021-6375FF886AA5}" dt="2023-09-21T08:10:11.677" v="14472" actId="20577"/>
          <ac:spMkLst>
            <pc:docMk/>
            <pc:sldMk cId="904438050" sldId="423"/>
            <ac:spMk id="15" creationId="{8DCE4510-658A-645C-8D45-FFC4D0C27722}"/>
          </ac:spMkLst>
        </pc:spChg>
        <pc:spChg chg="add del mod">
          <ac:chgData name="Myrthe Spronck" userId="ff674368bee00af3" providerId="LiveId" clId="{A709D7FF-E3E8-479C-A021-6375FF886AA5}" dt="2023-09-13T14:04:15.470" v="2471"/>
          <ac:spMkLst>
            <pc:docMk/>
            <pc:sldMk cId="904438050" sldId="423"/>
            <ac:spMk id="17" creationId="{2C6094CD-873B-A92C-D446-CBE12EDC9967}"/>
          </ac:spMkLst>
        </pc:spChg>
        <pc:spChg chg="add del mod">
          <ac:chgData name="Myrthe Spronck" userId="ff674368bee00af3" providerId="LiveId" clId="{A709D7FF-E3E8-479C-A021-6375FF886AA5}" dt="2023-09-21T08:10:20.960" v="14473" actId="478"/>
          <ac:spMkLst>
            <pc:docMk/>
            <pc:sldMk cId="904438050" sldId="423"/>
            <ac:spMk id="22" creationId="{F0332E32-F87E-0BFE-49BB-FCAD45ED5529}"/>
          </ac:spMkLst>
        </pc:spChg>
        <pc:spChg chg="add del mod">
          <ac:chgData name="Myrthe Spronck" userId="ff674368bee00af3" providerId="LiveId" clId="{A709D7FF-E3E8-479C-A021-6375FF886AA5}" dt="2023-09-21T08:10:20.960" v="14473" actId="478"/>
          <ac:spMkLst>
            <pc:docMk/>
            <pc:sldMk cId="904438050" sldId="423"/>
            <ac:spMk id="24" creationId="{11CA0CC1-BA70-29B1-7362-693B94FFD23E}"/>
          </ac:spMkLst>
        </pc:spChg>
        <pc:spChg chg="mod">
          <ac:chgData name="Myrthe Spronck" userId="ff674368bee00af3" providerId="LiveId" clId="{A709D7FF-E3E8-479C-A021-6375FF886AA5}" dt="2023-09-13T14:03:51.385" v="2458"/>
          <ac:spMkLst>
            <pc:docMk/>
            <pc:sldMk cId="904438050" sldId="423"/>
            <ac:spMk id="24" creationId="{82CD2F5D-E208-91F9-281A-AAC5010059B2}"/>
          </ac:spMkLst>
        </pc:spChg>
        <pc:spChg chg="add del mod">
          <ac:chgData name="Myrthe Spronck" userId="ff674368bee00af3" providerId="LiveId" clId="{A709D7FF-E3E8-479C-A021-6375FF886AA5}" dt="2023-09-13T14:04:15.470" v="2471"/>
          <ac:spMkLst>
            <pc:docMk/>
            <pc:sldMk cId="904438050" sldId="423"/>
            <ac:spMk id="32" creationId="{E8C6CA99-8305-CAB9-313D-A6E5F002D460}"/>
          </ac:spMkLst>
        </pc:spChg>
        <pc:spChg chg="add del mod">
          <ac:chgData name="Myrthe Spronck" userId="ff674368bee00af3" providerId="LiveId" clId="{A709D7FF-E3E8-479C-A021-6375FF886AA5}" dt="2023-09-13T14:04:15.470" v="2471"/>
          <ac:spMkLst>
            <pc:docMk/>
            <pc:sldMk cId="904438050" sldId="423"/>
            <ac:spMk id="33" creationId="{CDE60D0D-81CD-7D67-F54E-8D7F7038A826}"/>
          </ac:spMkLst>
        </pc:spChg>
        <pc:spChg chg="add del mod">
          <ac:chgData name="Myrthe Spronck" userId="ff674368bee00af3" providerId="LiveId" clId="{A709D7FF-E3E8-479C-A021-6375FF886AA5}" dt="2023-09-13T14:04:15.470" v="2471"/>
          <ac:spMkLst>
            <pc:docMk/>
            <pc:sldMk cId="904438050" sldId="423"/>
            <ac:spMk id="34" creationId="{D2E7FF2A-6936-3F47-DC19-161C251891F2}"/>
          </ac:spMkLst>
        </pc:spChg>
        <pc:spChg chg="add del mod">
          <ac:chgData name="Myrthe Spronck" userId="ff674368bee00af3" providerId="LiveId" clId="{A709D7FF-E3E8-479C-A021-6375FF886AA5}" dt="2023-09-13T14:04:15.470" v="2471"/>
          <ac:spMkLst>
            <pc:docMk/>
            <pc:sldMk cId="904438050" sldId="423"/>
            <ac:spMk id="35" creationId="{A1853E47-F136-FD46-1B0F-F60127D7B86E}"/>
          </ac:spMkLst>
        </pc:spChg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56" creationId="{B76BE7E3-7E0C-FE84-00E0-6BD6E623DDBB}"/>
          </ac:spMkLst>
        </pc:spChg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57" creationId="{5804B6C5-FFC1-64B6-5A7B-09F7F02E373F}"/>
          </ac:spMkLst>
        </pc:spChg>
        <pc:spChg chg="add del mo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59" creationId="{6A21A475-7E67-A916-FFD3-8AE3014E5594}"/>
          </ac:spMkLst>
        </pc:spChg>
        <pc:spChg chg="add del mod ord">
          <ac:chgData name="Myrthe Spronck" userId="ff674368bee00af3" providerId="LiveId" clId="{A709D7FF-E3E8-479C-A021-6375FF886AA5}" dt="2023-09-19T19:56:31.430" v="13336" actId="478"/>
          <ac:spMkLst>
            <pc:docMk/>
            <pc:sldMk cId="904438050" sldId="423"/>
            <ac:spMk id="60" creationId="{D37DFB0D-34EC-1461-BEDD-5ECBFDD4CD0B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1" creationId="{96A25173-ABF3-97A9-4D37-924D04ECBCDA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2" creationId="{EC6EB254-C89F-9545-833E-85BC7024D962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3" creationId="{F3C1D844-FD51-AD06-42EF-71A2C37231AD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4" creationId="{05C0941A-D2D6-6D5C-C495-4FAA84BFBEB1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5" creationId="{9457FA9D-88F4-5292-F728-28661B26C875}"/>
          </ac:spMkLst>
        </pc:spChg>
        <pc:spChg chg="add del mod ord">
          <ac:chgData name="Myrthe Spronck" userId="ff674368bee00af3" providerId="LiveId" clId="{A709D7FF-E3E8-479C-A021-6375FF886AA5}" dt="2023-09-19T19:56:35.811" v="13339" actId="478"/>
          <ac:spMkLst>
            <pc:docMk/>
            <pc:sldMk cId="904438050" sldId="423"/>
            <ac:spMk id="66" creationId="{E78CCC7F-8D5E-5C80-CF8A-567041B587E7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7" creationId="{40426215-F9BE-6E7D-D168-67315B3F84F6}"/>
          </ac:spMkLst>
        </pc:spChg>
        <pc:spChg chg="add del mod ord">
          <ac:chgData name="Myrthe Spronck" userId="ff674368bee00af3" providerId="LiveId" clId="{A709D7FF-E3E8-479C-A021-6375FF886AA5}" dt="2023-09-19T19:56:34.545" v="13338" actId="478"/>
          <ac:spMkLst>
            <pc:docMk/>
            <pc:sldMk cId="904438050" sldId="423"/>
            <ac:spMk id="68" creationId="{A755CB95-AAF0-9850-6902-CF2887FA45B4}"/>
          </ac:spMkLst>
        </pc:spChg>
        <pc:spChg chg="add del mod">
          <ac:chgData name="Myrthe Spronck" userId="ff674368bee00af3" providerId="LiveId" clId="{A709D7FF-E3E8-479C-A021-6375FF886AA5}" dt="2023-09-19T19:56:45.758" v="13340" actId="478"/>
          <ac:spMkLst>
            <pc:docMk/>
            <pc:sldMk cId="904438050" sldId="423"/>
            <ac:spMk id="69" creationId="{189CED69-46A9-CB35-6598-ADD85E40AC5B}"/>
          </ac:spMkLst>
        </pc:spChg>
        <pc:spChg chg="add del mod ord">
          <ac:chgData name="Myrthe Spronck" userId="ff674368bee00af3" providerId="LiveId" clId="{A709D7FF-E3E8-479C-A021-6375FF886AA5}" dt="2023-09-19T19:56:30.214" v="13335" actId="478"/>
          <ac:spMkLst>
            <pc:docMk/>
            <pc:sldMk cId="904438050" sldId="423"/>
            <ac:spMk id="70" creationId="{14358529-DA1A-8A9B-8CFB-24E9C83D145D}"/>
          </ac:spMkLst>
        </pc:spChg>
        <pc:spChg chg="add del mod ord">
          <ac:chgData name="Myrthe Spronck" userId="ff674368bee00af3" providerId="LiveId" clId="{A709D7FF-E3E8-479C-A021-6375FF886AA5}" dt="2023-09-19T19:56:28.585" v="13334" actId="478"/>
          <ac:spMkLst>
            <pc:docMk/>
            <pc:sldMk cId="904438050" sldId="423"/>
            <ac:spMk id="71" creationId="{49A1700A-CE59-8B74-7C98-11ACD723B71D}"/>
          </ac:spMkLst>
        </pc:spChg>
        <pc:spChg chg="add del mod ord">
          <ac:chgData name="Myrthe Spronck" userId="ff674368bee00af3" providerId="LiveId" clId="{A709D7FF-E3E8-479C-A021-6375FF886AA5}" dt="2023-09-19T19:56:33.280" v="13337" actId="478"/>
          <ac:spMkLst>
            <pc:docMk/>
            <pc:sldMk cId="904438050" sldId="423"/>
            <ac:spMk id="72" creationId="{6B461B4D-FB88-882C-6F1E-1732896F2CA8}"/>
          </ac:spMkLst>
        </pc:spChg>
        <pc:spChg chg="add del mod">
          <ac:chgData name="Myrthe Spronck" userId="ff674368bee00af3" providerId="LiveId" clId="{A709D7FF-E3E8-479C-A021-6375FF886AA5}" dt="2023-09-13T14:27:22.739" v="2747"/>
          <ac:spMkLst>
            <pc:docMk/>
            <pc:sldMk cId="904438050" sldId="423"/>
            <ac:spMk id="73" creationId="{3FA0D6B5-049C-DB92-00F8-20AAEECE6D8B}"/>
          </ac:spMkLst>
        </pc:spChg>
        <pc:spChg chg="add del mod or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74" creationId="{D742F456-4C5A-F807-340B-F63E48EE4205}"/>
          </ac:spMkLst>
        </pc:spChg>
        <pc:spChg chg="add del mod ord">
          <ac:chgData name="Myrthe Spronck" userId="ff674368bee00af3" providerId="LiveId" clId="{A709D7FF-E3E8-479C-A021-6375FF886AA5}" dt="2023-09-21T08:08:34.852" v="14429" actId="478"/>
          <ac:spMkLst>
            <pc:docMk/>
            <pc:sldMk cId="904438050" sldId="423"/>
            <ac:spMk id="75" creationId="{6B279871-8B0A-93EC-C6B7-2D6EEA15A098}"/>
          </ac:spMkLst>
        </pc:spChg>
        <pc:grpChg chg="add del mod">
          <ac:chgData name="Myrthe Spronck" userId="ff674368bee00af3" providerId="LiveId" clId="{A709D7FF-E3E8-479C-A021-6375FF886AA5}" dt="2023-09-13T14:04:18.204" v="2473" actId="478"/>
          <ac:grpSpMkLst>
            <pc:docMk/>
            <pc:sldMk cId="904438050" sldId="423"/>
            <ac:grpSpMk id="5" creationId="{8CE9806A-4D58-391D-B14B-754CCF56A75D}"/>
          </ac:grpSpMkLst>
        </pc:grpChg>
        <pc:grpChg chg="del mod topLvl">
          <ac:chgData name="Myrthe Spronck" userId="ff674368bee00af3" providerId="LiveId" clId="{A709D7FF-E3E8-479C-A021-6375FF886AA5}" dt="2023-09-21T08:08:34.852" v="14429" actId="478"/>
          <ac:grpSpMkLst>
            <pc:docMk/>
            <pc:sldMk cId="904438050" sldId="423"/>
            <ac:grpSpMk id="7" creationId="{18A9D9AF-7F65-41E4-C3B5-4B43C97CFC64}"/>
          </ac:grpSpMkLst>
        </pc:grpChg>
        <pc:grpChg chg="add del mod">
          <ac:chgData name="Myrthe Spronck" userId="ff674368bee00af3" providerId="LiveId" clId="{A709D7FF-E3E8-479C-A021-6375FF886AA5}" dt="2023-09-13T14:04:15.470" v="2471"/>
          <ac:grpSpMkLst>
            <pc:docMk/>
            <pc:sldMk cId="904438050" sldId="423"/>
            <ac:grpSpMk id="13" creationId="{C8870F1F-5562-BF56-D360-1E603384568D}"/>
          </ac:grpSpMkLst>
        </pc:grpChg>
        <pc:grpChg chg="add del mod">
          <ac:chgData name="Myrthe Spronck" userId="ff674368bee00af3" providerId="LiveId" clId="{A709D7FF-E3E8-479C-A021-6375FF886AA5}" dt="2023-09-13T14:04:15.470" v="2471"/>
          <ac:grpSpMkLst>
            <pc:docMk/>
            <pc:sldMk cId="904438050" sldId="423"/>
            <ac:grpSpMk id="18" creationId="{75AB35FF-B436-3FD6-53FE-8CFEA23486FF}"/>
          </ac:grpSpMkLst>
        </pc:grpChg>
        <pc:grpChg chg="add del mod">
          <ac:chgData name="Myrthe Spronck" userId="ff674368bee00af3" providerId="LiveId" clId="{A709D7FF-E3E8-479C-A021-6375FF886AA5}" dt="2023-09-13T14:04:15.470" v="2471"/>
          <ac:grpSpMkLst>
            <pc:docMk/>
            <pc:sldMk cId="904438050" sldId="423"/>
            <ac:grpSpMk id="22" creationId="{A8C06BEE-ADD4-9F88-FDBC-8EAFE68407A4}"/>
          </ac:grpSpMkLst>
        </pc:grpChg>
        <pc:grpChg chg="mod">
          <ac:chgData name="Myrthe Spronck" userId="ff674368bee00af3" providerId="LiveId" clId="{A709D7FF-E3E8-479C-A021-6375FF886AA5}" dt="2023-09-13T14:03:51.385" v="2458"/>
          <ac:grpSpMkLst>
            <pc:docMk/>
            <pc:sldMk cId="904438050" sldId="423"/>
            <ac:grpSpMk id="23" creationId="{81A03921-1397-86D0-B759-50921C257338}"/>
          </ac:grpSpMkLst>
        </pc:grpChg>
        <pc:grpChg chg="add del mod">
          <ac:chgData name="Myrthe Spronck" userId="ff674368bee00af3" providerId="LiveId" clId="{A709D7FF-E3E8-479C-A021-6375FF886AA5}" dt="2023-09-13T14:04:15.470" v="2471"/>
          <ac:grpSpMkLst>
            <pc:docMk/>
            <pc:sldMk cId="904438050" sldId="423"/>
            <ac:grpSpMk id="28" creationId="{4DA09D69-D24C-7ECA-6AB3-E0BA1082F3F4}"/>
          </ac:grpSpMkLst>
        </pc:grpChg>
        <pc:grpChg chg="add del mod">
          <ac:chgData name="Myrthe Spronck" userId="ff674368bee00af3" providerId="LiveId" clId="{A709D7FF-E3E8-479C-A021-6375FF886AA5}" dt="2023-09-13T14:05:48.996" v="2490" actId="478"/>
          <ac:grpSpMkLst>
            <pc:docMk/>
            <pc:sldMk cId="904438050" sldId="423"/>
            <ac:grpSpMk id="36" creationId="{673451A1-E69D-5834-C7CD-42D29D1DD3AB}"/>
          </ac:grpSpMkLst>
        </pc:grpChg>
        <pc:grpChg chg="add del mod">
          <ac:chgData name="Myrthe Spronck" userId="ff674368bee00af3" providerId="LiveId" clId="{A709D7FF-E3E8-479C-A021-6375FF886AA5}" dt="2023-09-21T08:08:34.852" v="14429" actId="478"/>
          <ac:grpSpMkLst>
            <pc:docMk/>
            <pc:sldMk cId="904438050" sldId="423"/>
            <ac:grpSpMk id="40" creationId="{E7EA6BDE-EEE2-E377-BEB3-97C66C7B7D85}"/>
          </ac:grpSpMkLst>
        </pc:grpChg>
        <pc:grpChg chg="add del mod">
          <ac:chgData name="Myrthe Spronck" userId="ff674368bee00af3" providerId="LiveId" clId="{A709D7FF-E3E8-479C-A021-6375FF886AA5}" dt="2023-09-21T08:08:34.852" v="14429" actId="478"/>
          <ac:grpSpMkLst>
            <pc:docMk/>
            <pc:sldMk cId="904438050" sldId="423"/>
            <ac:grpSpMk id="44" creationId="{4768CD45-6C3B-5B84-A5C2-87B703408A20}"/>
          </ac:grpSpMkLst>
        </pc:grpChg>
        <pc:grpChg chg="add del mod">
          <ac:chgData name="Myrthe Spronck" userId="ff674368bee00af3" providerId="LiveId" clId="{A709D7FF-E3E8-479C-A021-6375FF886AA5}" dt="2023-09-21T08:08:34.852" v="14429" actId="478"/>
          <ac:grpSpMkLst>
            <pc:docMk/>
            <pc:sldMk cId="904438050" sldId="423"/>
            <ac:grpSpMk id="48" creationId="{64135B74-E436-4745-0E94-8A35A4C38A12}"/>
          </ac:grpSpMkLst>
        </pc:grpChg>
        <pc:grpChg chg="add del mod">
          <ac:chgData name="Myrthe Spronck" userId="ff674368bee00af3" providerId="LiveId" clId="{A709D7FF-E3E8-479C-A021-6375FF886AA5}" dt="2023-09-21T08:08:34.852" v="14429" actId="478"/>
          <ac:grpSpMkLst>
            <pc:docMk/>
            <pc:sldMk cId="904438050" sldId="423"/>
            <ac:grpSpMk id="52" creationId="{C44C8CB4-8530-8A7B-A79F-749F1940C165}"/>
          </ac:grpSpMkLst>
        </pc:grpChg>
        <pc:picChg chg="del">
          <ac:chgData name="Myrthe Spronck" userId="ff674368bee00af3" providerId="LiveId" clId="{A709D7FF-E3E8-479C-A021-6375FF886AA5}" dt="2023-09-13T13:58:07.646" v="2439" actId="478"/>
          <ac:picMkLst>
            <pc:docMk/>
            <pc:sldMk cId="904438050" sldId="423"/>
            <ac:picMk id="8" creationId="{C0AEFB2A-9842-D229-C920-9552735CADE1}"/>
          </ac:picMkLst>
        </pc:picChg>
        <pc:cxnChg chg="mod">
          <ac:chgData name="Myrthe Spronck" userId="ff674368bee00af3" providerId="LiveId" clId="{A709D7FF-E3E8-479C-A021-6375FF886AA5}" dt="2023-09-13T14:02:29.024" v="2450"/>
          <ac:cxnSpMkLst>
            <pc:docMk/>
            <pc:sldMk cId="904438050" sldId="423"/>
            <ac:cxnSpMk id="10" creationId="{F6334F3F-006A-B9AC-8BC1-00E135980A41}"/>
          </ac:cxnSpMkLst>
        </pc:cxnChg>
        <pc:cxnChg chg="mod">
          <ac:chgData name="Myrthe Spronck" userId="ff674368bee00af3" providerId="LiveId" clId="{A709D7FF-E3E8-479C-A021-6375FF886AA5}" dt="2023-09-13T14:02:29.024" v="2450"/>
          <ac:cxnSpMkLst>
            <pc:docMk/>
            <pc:sldMk cId="904438050" sldId="423"/>
            <ac:cxnSpMk id="11" creationId="{6FC63062-49AF-EC49-2BB4-85C6EC2DED34}"/>
          </ac:cxnSpMkLst>
        </pc:cxnChg>
        <pc:cxnChg chg="mod">
          <ac:chgData name="Myrthe Spronck" userId="ff674368bee00af3" providerId="LiveId" clId="{A709D7FF-E3E8-479C-A021-6375FF886AA5}" dt="2023-09-13T14:02:29.024" v="2450"/>
          <ac:cxnSpMkLst>
            <pc:docMk/>
            <pc:sldMk cId="904438050" sldId="423"/>
            <ac:cxnSpMk id="12" creationId="{F6B8A446-9110-16C2-85C1-775FBEB1D1D6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14" creationId="{D3BA99C4-F923-1D4F-A118-19D539256555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15" creationId="{1FC27A23-3B7E-9768-4743-812868C3C805}"/>
          </ac:cxnSpMkLst>
        </pc:cxnChg>
        <pc:cxnChg chg="add del mod">
          <ac:chgData name="Myrthe Spronck" userId="ff674368bee00af3" providerId="LiveId" clId="{A709D7FF-E3E8-479C-A021-6375FF886AA5}" dt="2023-09-21T08:10:20.960" v="14473" actId="478"/>
          <ac:cxnSpMkLst>
            <pc:docMk/>
            <pc:sldMk cId="904438050" sldId="423"/>
            <ac:cxnSpMk id="16" creationId="{0261B3B3-FF61-7965-A187-897467DDCD39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16" creationId="{2C39BA5B-A3FC-4CB2-CA72-B45C19B76C64}"/>
          </ac:cxnSpMkLst>
        </pc:cxnChg>
        <pc:cxnChg chg="add del mod">
          <ac:chgData name="Myrthe Spronck" userId="ff674368bee00af3" providerId="LiveId" clId="{A709D7FF-E3E8-479C-A021-6375FF886AA5}" dt="2023-09-21T08:10:20.960" v="14473" actId="478"/>
          <ac:cxnSpMkLst>
            <pc:docMk/>
            <pc:sldMk cId="904438050" sldId="423"/>
            <ac:cxnSpMk id="17" creationId="{E1F6D953-AC6A-DAF1-7D5C-50230A2BABF0}"/>
          </ac:cxnSpMkLst>
        </pc:cxnChg>
        <pc:cxnChg chg="add del mod">
          <ac:chgData name="Myrthe Spronck" userId="ff674368bee00af3" providerId="LiveId" clId="{A709D7FF-E3E8-479C-A021-6375FF886AA5}" dt="2023-09-21T08:10:20.960" v="14473" actId="478"/>
          <ac:cxnSpMkLst>
            <pc:docMk/>
            <pc:sldMk cId="904438050" sldId="423"/>
            <ac:cxnSpMk id="18" creationId="{6C2BDBE7-DBD3-6A41-1A25-D7DB40133A35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19" creationId="{22B7CA54-5BAE-2252-967B-0AC40E867CFC}"/>
          </ac:cxnSpMkLst>
        </pc:cxnChg>
        <pc:cxnChg chg="add del mod">
          <ac:chgData name="Myrthe Spronck" userId="ff674368bee00af3" providerId="LiveId" clId="{A709D7FF-E3E8-479C-A021-6375FF886AA5}" dt="2023-09-21T08:10:20.960" v="14473" actId="478"/>
          <ac:cxnSpMkLst>
            <pc:docMk/>
            <pc:sldMk cId="904438050" sldId="423"/>
            <ac:cxnSpMk id="19" creationId="{6D9D4CB3-1643-08E7-5125-9717AFFDA545}"/>
          </ac:cxnSpMkLst>
        </pc:cxnChg>
        <pc:cxnChg chg="add mod">
          <ac:chgData name="Myrthe Spronck" userId="ff674368bee00af3" providerId="LiveId" clId="{A709D7FF-E3E8-479C-A021-6375FF886AA5}" dt="2023-09-21T08:09:48.578" v="14448"/>
          <ac:cxnSpMkLst>
            <pc:docMk/>
            <pc:sldMk cId="904438050" sldId="423"/>
            <ac:cxnSpMk id="20" creationId="{5C22CEF4-A05E-6A4E-1DF3-2DB21E8E9CCC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0" creationId="{7077E5EB-A53F-D4C8-2223-DA452900C298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1" creationId="{EEA0849C-A50C-4BB4-AD8B-428177C746A0}"/>
          </ac:cxnSpMkLst>
        </pc:cxnChg>
        <pc:cxnChg chg="add mod">
          <ac:chgData name="Myrthe Spronck" userId="ff674368bee00af3" providerId="LiveId" clId="{A709D7FF-E3E8-479C-A021-6375FF886AA5}" dt="2023-09-21T08:09:48.578" v="14448"/>
          <ac:cxnSpMkLst>
            <pc:docMk/>
            <pc:sldMk cId="904438050" sldId="423"/>
            <ac:cxnSpMk id="21" creationId="{F2B6988B-AE06-4250-9C93-5B04C21CC1C3}"/>
          </ac:cxnSpMkLst>
        </pc:cxnChg>
        <pc:cxnChg chg="add del mod">
          <ac:chgData name="Myrthe Spronck" userId="ff674368bee00af3" providerId="LiveId" clId="{A709D7FF-E3E8-479C-A021-6375FF886AA5}" dt="2023-09-21T08:10:23.470" v="14474" actId="478"/>
          <ac:cxnSpMkLst>
            <pc:docMk/>
            <pc:sldMk cId="904438050" sldId="423"/>
            <ac:cxnSpMk id="23" creationId="{E2BB8407-6F41-C220-D747-576A2FBC7773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5" creationId="{9DBF1922-ECF3-040F-A13B-6E3304B512D1}"/>
          </ac:cxnSpMkLst>
        </pc:cxnChg>
        <pc:cxnChg chg="add del mod">
          <ac:chgData name="Myrthe Spronck" userId="ff674368bee00af3" providerId="LiveId" clId="{A709D7FF-E3E8-479C-A021-6375FF886AA5}" dt="2023-09-21T08:10:20.960" v="14473" actId="478"/>
          <ac:cxnSpMkLst>
            <pc:docMk/>
            <pc:sldMk cId="904438050" sldId="423"/>
            <ac:cxnSpMk id="25" creationId="{A8AD7ECF-8794-D886-8473-54B46D761B6D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6" creationId="{54B3B7BB-D8E7-42E4-4D32-77EB7E0178E5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7" creationId="{7289B335-B416-4F50-A212-6C8629A026F1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29" creationId="{A6D1706A-8F73-13CD-257F-4B3E259C3E8D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30" creationId="{09E59E0C-47C2-F2BB-A5FA-92CD53C9C9B8}"/>
          </ac:cxnSpMkLst>
        </pc:cxnChg>
        <pc:cxnChg chg="mod">
          <ac:chgData name="Myrthe Spronck" userId="ff674368bee00af3" providerId="LiveId" clId="{A709D7FF-E3E8-479C-A021-6375FF886AA5}" dt="2023-09-13T14:03:51.385" v="2458"/>
          <ac:cxnSpMkLst>
            <pc:docMk/>
            <pc:sldMk cId="904438050" sldId="423"/>
            <ac:cxnSpMk id="31" creationId="{C31FE471-0028-6741-533A-D594C545DE30}"/>
          </ac:cxnSpMkLst>
        </pc:cxnChg>
        <pc:cxnChg chg="mod">
          <ac:chgData name="Myrthe Spronck" userId="ff674368bee00af3" providerId="LiveId" clId="{A709D7FF-E3E8-479C-A021-6375FF886AA5}" dt="2023-09-13T14:04:37.789" v="2480"/>
          <ac:cxnSpMkLst>
            <pc:docMk/>
            <pc:sldMk cId="904438050" sldId="423"/>
            <ac:cxnSpMk id="37" creationId="{04B2B920-3073-24C3-822A-F6F671F2D558}"/>
          </ac:cxnSpMkLst>
        </pc:cxnChg>
        <pc:cxnChg chg="mod">
          <ac:chgData name="Myrthe Spronck" userId="ff674368bee00af3" providerId="LiveId" clId="{A709D7FF-E3E8-479C-A021-6375FF886AA5}" dt="2023-09-13T14:04:37.789" v="2480"/>
          <ac:cxnSpMkLst>
            <pc:docMk/>
            <pc:sldMk cId="904438050" sldId="423"/>
            <ac:cxnSpMk id="38" creationId="{4BB44B9A-72BC-3CFD-9CE1-15B63E21194F}"/>
          </ac:cxnSpMkLst>
        </pc:cxnChg>
        <pc:cxnChg chg="mod">
          <ac:chgData name="Myrthe Spronck" userId="ff674368bee00af3" providerId="LiveId" clId="{A709D7FF-E3E8-479C-A021-6375FF886AA5}" dt="2023-09-13T14:04:37.789" v="2480"/>
          <ac:cxnSpMkLst>
            <pc:docMk/>
            <pc:sldMk cId="904438050" sldId="423"/>
            <ac:cxnSpMk id="39" creationId="{6C8582DF-D94A-84D9-1B92-F197CC3424F7}"/>
          </ac:cxnSpMkLst>
        </pc:cxnChg>
        <pc:cxnChg chg="mod">
          <ac:chgData name="Myrthe Spronck" userId="ff674368bee00af3" providerId="LiveId" clId="{A709D7FF-E3E8-479C-A021-6375FF886AA5}" dt="2023-09-13T14:04:50.541" v="2482"/>
          <ac:cxnSpMkLst>
            <pc:docMk/>
            <pc:sldMk cId="904438050" sldId="423"/>
            <ac:cxnSpMk id="41" creationId="{7D7B8109-30AC-E603-BBF8-A4534E378675}"/>
          </ac:cxnSpMkLst>
        </pc:cxnChg>
        <pc:cxnChg chg="mod">
          <ac:chgData name="Myrthe Spronck" userId="ff674368bee00af3" providerId="LiveId" clId="{A709D7FF-E3E8-479C-A021-6375FF886AA5}" dt="2023-09-13T14:07:51.091" v="2524" actId="1076"/>
          <ac:cxnSpMkLst>
            <pc:docMk/>
            <pc:sldMk cId="904438050" sldId="423"/>
            <ac:cxnSpMk id="42" creationId="{3B64AA98-1AE4-FC24-9ECB-9ED6E974D3A6}"/>
          </ac:cxnSpMkLst>
        </pc:cxnChg>
        <pc:cxnChg chg="mod">
          <ac:chgData name="Myrthe Spronck" userId="ff674368bee00af3" providerId="LiveId" clId="{A709D7FF-E3E8-479C-A021-6375FF886AA5}" dt="2023-09-13T14:04:50.541" v="2482"/>
          <ac:cxnSpMkLst>
            <pc:docMk/>
            <pc:sldMk cId="904438050" sldId="423"/>
            <ac:cxnSpMk id="43" creationId="{03692AB4-A216-5E7D-476C-73346286133A}"/>
          </ac:cxnSpMkLst>
        </pc:cxnChg>
        <pc:cxnChg chg="mod">
          <ac:chgData name="Myrthe Spronck" userId="ff674368bee00af3" providerId="LiveId" clId="{A709D7FF-E3E8-479C-A021-6375FF886AA5}" dt="2023-09-13T14:05:55.769" v="2492"/>
          <ac:cxnSpMkLst>
            <pc:docMk/>
            <pc:sldMk cId="904438050" sldId="423"/>
            <ac:cxnSpMk id="45" creationId="{861D63FF-6F35-5443-3490-4AEEEE31815E}"/>
          </ac:cxnSpMkLst>
        </pc:cxnChg>
        <pc:cxnChg chg="mod">
          <ac:chgData name="Myrthe Spronck" userId="ff674368bee00af3" providerId="LiveId" clId="{A709D7FF-E3E8-479C-A021-6375FF886AA5}" dt="2023-09-13T14:05:55.769" v="2492"/>
          <ac:cxnSpMkLst>
            <pc:docMk/>
            <pc:sldMk cId="904438050" sldId="423"/>
            <ac:cxnSpMk id="46" creationId="{A89284AD-025A-0EE0-DA85-B6E2B65149AE}"/>
          </ac:cxnSpMkLst>
        </pc:cxnChg>
        <pc:cxnChg chg="mod">
          <ac:chgData name="Myrthe Spronck" userId="ff674368bee00af3" providerId="LiveId" clId="{A709D7FF-E3E8-479C-A021-6375FF886AA5}" dt="2023-09-13T14:05:55.769" v="2492"/>
          <ac:cxnSpMkLst>
            <pc:docMk/>
            <pc:sldMk cId="904438050" sldId="423"/>
            <ac:cxnSpMk id="47" creationId="{BB150B26-7311-E446-7107-1A2B22210AB3}"/>
          </ac:cxnSpMkLst>
        </pc:cxnChg>
        <pc:cxnChg chg="mod">
          <ac:chgData name="Myrthe Spronck" userId="ff674368bee00af3" providerId="LiveId" clId="{A709D7FF-E3E8-479C-A021-6375FF886AA5}" dt="2023-09-13T14:06:07.124" v="2494"/>
          <ac:cxnSpMkLst>
            <pc:docMk/>
            <pc:sldMk cId="904438050" sldId="423"/>
            <ac:cxnSpMk id="49" creationId="{307ACC42-B679-06A2-7C73-044B72922DDD}"/>
          </ac:cxnSpMkLst>
        </pc:cxnChg>
        <pc:cxnChg chg="mod">
          <ac:chgData name="Myrthe Spronck" userId="ff674368bee00af3" providerId="LiveId" clId="{A709D7FF-E3E8-479C-A021-6375FF886AA5}" dt="2023-09-13T14:06:07.124" v="2494"/>
          <ac:cxnSpMkLst>
            <pc:docMk/>
            <pc:sldMk cId="904438050" sldId="423"/>
            <ac:cxnSpMk id="50" creationId="{E857AF1A-2A9F-FA62-4A1A-7CE9973F8077}"/>
          </ac:cxnSpMkLst>
        </pc:cxnChg>
        <pc:cxnChg chg="mod">
          <ac:chgData name="Myrthe Spronck" userId="ff674368bee00af3" providerId="LiveId" clId="{A709D7FF-E3E8-479C-A021-6375FF886AA5}" dt="2023-09-13T14:06:07.124" v="2494"/>
          <ac:cxnSpMkLst>
            <pc:docMk/>
            <pc:sldMk cId="904438050" sldId="423"/>
            <ac:cxnSpMk id="51" creationId="{B2C6E031-3CD9-7E60-EF32-309F2BC514BB}"/>
          </ac:cxnSpMkLst>
        </pc:cxnChg>
        <pc:cxnChg chg="mod">
          <ac:chgData name="Myrthe Spronck" userId="ff674368bee00af3" providerId="LiveId" clId="{A709D7FF-E3E8-479C-A021-6375FF886AA5}" dt="2023-09-13T14:06:11.535" v="2496"/>
          <ac:cxnSpMkLst>
            <pc:docMk/>
            <pc:sldMk cId="904438050" sldId="423"/>
            <ac:cxnSpMk id="53" creationId="{A2223A20-B893-6593-D9B7-DA6A9E89D9A8}"/>
          </ac:cxnSpMkLst>
        </pc:cxnChg>
        <pc:cxnChg chg="mod">
          <ac:chgData name="Myrthe Spronck" userId="ff674368bee00af3" providerId="LiveId" clId="{A709D7FF-E3E8-479C-A021-6375FF886AA5}" dt="2023-09-13T14:06:11.535" v="2496"/>
          <ac:cxnSpMkLst>
            <pc:docMk/>
            <pc:sldMk cId="904438050" sldId="423"/>
            <ac:cxnSpMk id="54" creationId="{6DE82EE0-E52C-9226-931B-A61979627DCF}"/>
          </ac:cxnSpMkLst>
        </pc:cxnChg>
        <pc:cxnChg chg="mod">
          <ac:chgData name="Myrthe Spronck" userId="ff674368bee00af3" providerId="LiveId" clId="{A709D7FF-E3E8-479C-A021-6375FF886AA5}" dt="2023-09-13T14:06:11.535" v="2496"/>
          <ac:cxnSpMkLst>
            <pc:docMk/>
            <pc:sldMk cId="904438050" sldId="423"/>
            <ac:cxnSpMk id="55" creationId="{700C1C10-1107-6367-EA9A-3DD64B3BDDD2}"/>
          </ac:cxnSpMkLst>
        </pc:cxnChg>
      </pc:sldChg>
      <pc:sldChg chg="addSp delSp modSp add mod ord modAnim">
        <pc:chgData name="Myrthe Spronck" userId="ff674368bee00af3" providerId="LiveId" clId="{A709D7FF-E3E8-479C-A021-6375FF886AA5}" dt="2023-09-21T08:25:34.674" v="14772"/>
        <pc:sldMkLst>
          <pc:docMk/>
          <pc:sldMk cId="2668766010" sldId="424"/>
        </pc:sldMkLst>
        <pc:spChg chg="add del mod">
          <ac:chgData name="Myrthe Spronck" userId="ff674368bee00af3" providerId="LiveId" clId="{A709D7FF-E3E8-479C-A021-6375FF886AA5}" dt="2023-09-17T20:44:01.395" v="12077"/>
          <ac:spMkLst>
            <pc:docMk/>
            <pc:sldMk cId="2668766010" sldId="424"/>
            <ac:spMk id="2" creationId="{FC1B696D-8F78-3996-5AEE-8A2FD8AA153F}"/>
          </ac:spMkLst>
        </pc:spChg>
        <pc:spChg chg="mod">
          <ac:chgData name="Myrthe Spronck" userId="ff674368bee00af3" providerId="LiveId" clId="{A709D7FF-E3E8-479C-A021-6375FF886AA5}" dt="2023-09-19T20:16:03.383" v="14160" actId="20577"/>
          <ac:spMkLst>
            <pc:docMk/>
            <pc:sldMk cId="2668766010" sldId="424"/>
            <ac:spMk id="3" creationId="{D731710C-9180-8539-8194-20BD9FC27103}"/>
          </ac:spMkLst>
        </pc:spChg>
        <pc:spChg chg="add mod">
          <ac:chgData name="Myrthe Spronck" userId="ff674368bee00af3" providerId="LiveId" clId="{A709D7FF-E3E8-479C-A021-6375FF886AA5}" dt="2023-09-17T20:44:06.398" v="12078"/>
          <ac:spMkLst>
            <pc:docMk/>
            <pc:sldMk cId="2668766010" sldId="424"/>
            <ac:spMk id="4" creationId="{C8407B5A-0AC8-3458-D456-1CD4568963CC}"/>
          </ac:spMkLst>
        </pc:spChg>
        <pc:spChg chg="mod">
          <ac:chgData name="Myrthe Spronck" userId="ff674368bee00af3" providerId="LiveId" clId="{A709D7FF-E3E8-479C-A021-6375FF886AA5}" dt="2023-09-21T08:25:26.340" v="14771" actId="20577"/>
          <ac:spMkLst>
            <pc:docMk/>
            <pc:sldMk cId="2668766010" sldId="424"/>
            <ac:spMk id="6" creationId="{D8C02E4E-B416-9452-24BE-B2416DAE2763}"/>
          </ac:spMkLst>
        </pc:spChg>
      </pc:sldChg>
      <pc:sldChg chg="addSp delSp modSp add del mod delAnim modAnim">
        <pc:chgData name="Myrthe Spronck" userId="ff674368bee00af3" providerId="LiveId" clId="{A709D7FF-E3E8-479C-A021-6375FF886AA5}" dt="2023-09-17T20:42:16.028" v="11919" actId="47"/>
        <pc:sldMkLst>
          <pc:docMk/>
          <pc:sldMk cId="631022476" sldId="425"/>
        </pc:sldMkLst>
        <pc:spChg chg="add del mod">
          <ac:chgData name="Myrthe Spronck" userId="ff674368bee00af3" providerId="LiveId" clId="{A709D7FF-E3E8-479C-A021-6375FF886AA5}" dt="2023-09-17T20:41:51.993" v="11864" actId="478"/>
          <ac:spMkLst>
            <pc:docMk/>
            <pc:sldMk cId="631022476" sldId="425"/>
            <ac:spMk id="2" creationId="{39C0AB69-5475-4906-AC42-3CA75A953A71}"/>
          </ac:spMkLst>
        </pc:spChg>
        <pc:spChg chg="del mod">
          <ac:chgData name="Myrthe Spronck" userId="ff674368bee00af3" providerId="LiveId" clId="{A709D7FF-E3E8-479C-A021-6375FF886AA5}" dt="2023-09-13T14:43:33.046" v="3143" actId="478"/>
          <ac:spMkLst>
            <pc:docMk/>
            <pc:sldMk cId="631022476" sldId="425"/>
            <ac:spMk id="6" creationId="{D8C02E4E-B416-9452-24BE-B2416DAE2763}"/>
          </ac:spMkLst>
        </pc:spChg>
        <pc:spChg chg="add del mod ord">
          <ac:chgData name="Myrthe Spronck" userId="ff674368bee00af3" providerId="LiveId" clId="{A709D7FF-E3E8-479C-A021-6375FF886AA5}" dt="2023-09-17T20:41:22.989" v="11854" actId="478"/>
          <ac:spMkLst>
            <pc:docMk/>
            <pc:sldMk cId="631022476" sldId="425"/>
            <ac:spMk id="11" creationId="{A0A6B4D9-2E67-7E8D-8B17-7DBF6A54AF74}"/>
          </ac:spMkLst>
        </pc:spChg>
        <pc:spChg chg="add mod">
          <ac:chgData name="Myrthe Spronck" userId="ff674368bee00af3" providerId="LiveId" clId="{A709D7FF-E3E8-479C-A021-6375FF886AA5}" dt="2023-09-13T14:45:03.958" v="3176" actId="14100"/>
          <ac:spMkLst>
            <pc:docMk/>
            <pc:sldMk cId="631022476" sldId="425"/>
            <ac:spMk id="12" creationId="{9E65949B-ADAE-E2B2-B77F-95D194E2B04E}"/>
          </ac:spMkLst>
        </pc:spChg>
        <pc:spChg chg="add del">
          <ac:chgData name="Myrthe Spronck" userId="ff674368bee00af3" providerId="LiveId" clId="{A709D7FF-E3E8-479C-A021-6375FF886AA5}" dt="2023-09-13T14:44:28.211" v="3156" actId="22"/>
          <ac:spMkLst>
            <pc:docMk/>
            <pc:sldMk cId="631022476" sldId="425"/>
            <ac:spMk id="14" creationId="{9567DAF1-E99B-378C-41E6-76DB02A0B51A}"/>
          </ac:spMkLst>
        </pc:spChg>
        <pc:spChg chg="add del mod">
          <ac:chgData name="Myrthe Spronck" userId="ff674368bee00af3" providerId="LiveId" clId="{A709D7FF-E3E8-479C-A021-6375FF886AA5}" dt="2023-09-17T20:41:26.506" v="11855" actId="478"/>
          <ac:spMkLst>
            <pc:docMk/>
            <pc:sldMk cId="631022476" sldId="425"/>
            <ac:spMk id="15" creationId="{BA858C2F-1B4B-89D0-38ED-519B36B329B1}"/>
          </ac:spMkLst>
        </pc:spChg>
        <pc:grpChg chg="add del mod">
          <ac:chgData name="Myrthe Spronck" userId="ff674368bee00af3" providerId="LiveId" clId="{A709D7FF-E3E8-479C-A021-6375FF886AA5}" dt="2023-09-13T14:40:06.395" v="3128" actId="478"/>
          <ac:grpSpMkLst>
            <pc:docMk/>
            <pc:sldMk cId="631022476" sldId="425"/>
            <ac:grpSpMk id="2" creationId="{39D8427C-CCC6-072D-FCCC-FF8AA04536E3}"/>
          </ac:grpSpMkLst>
        </pc:grpChg>
        <pc:picChg chg="mod">
          <ac:chgData name="Myrthe Spronck" userId="ff674368bee00af3" providerId="LiveId" clId="{A709D7FF-E3E8-479C-A021-6375FF886AA5}" dt="2023-09-13T14:39:59.989" v="3127"/>
          <ac:picMkLst>
            <pc:docMk/>
            <pc:sldMk cId="631022476" sldId="425"/>
            <ac:picMk id="4" creationId="{0CA4E9C4-9604-067C-96EB-275086F959EE}"/>
          </ac:picMkLst>
        </pc:picChg>
        <pc:picChg chg="mod">
          <ac:chgData name="Myrthe Spronck" userId="ff674368bee00af3" providerId="LiveId" clId="{A709D7FF-E3E8-479C-A021-6375FF886AA5}" dt="2023-09-13T14:39:59.989" v="3127"/>
          <ac:picMkLst>
            <pc:docMk/>
            <pc:sldMk cId="631022476" sldId="425"/>
            <ac:picMk id="5" creationId="{57FB19ED-AF7E-4E0F-6414-4557C1FF6A00}"/>
          </ac:picMkLst>
        </pc:picChg>
        <pc:picChg chg="add del mod">
          <ac:chgData name="Myrthe Spronck" userId="ff674368bee00af3" providerId="LiveId" clId="{A709D7FF-E3E8-479C-A021-6375FF886AA5}" dt="2023-09-17T20:41:22.989" v="11854" actId="478"/>
          <ac:picMkLst>
            <pc:docMk/>
            <pc:sldMk cId="631022476" sldId="425"/>
            <ac:picMk id="8" creationId="{3A37259F-C634-00B3-4B61-6A79BF137532}"/>
          </ac:picMkLst>
        </pc:picChg>
        <pc:picChg chg="add del mod">
          <ac:chgData name="Myrthe Spronck" userId="ff674368bee00af3" providerId="LiveId" clId="{A709D7FF-E3E8-479C-A021-6375FF886AA5}" dt="2023-09-17T20:41:22.989" v="11854" actId="478"/>
          <ac:picMkLst>
            <pc:docMk/>
            <pc:sldMk cId="631022476" sldId="425"/>
            <ac:picMk id="10" creationId="{F86D9D62-337F-4365-9F95-D0E7E1FD348D}"/>
          </ac:picMkLst>
        </pc:picChg>
      </pc:sldChg>
      <pc:sldChg chg="add del">
        <pc:chgData name="Myrthe Spronck" userId="ff674368bee00af3" providerId="LiveId" clId="{A709D7FF-E3E8-479C-A021-6375FF886AA5}" dt="2023-09-13T14:38:42.462" v="3124"/>
        <pc:sldMkLst>
          <pc:docMk/>
          <pc:sldMk cId="826391213" sldId="425"/>
        </pc:sldMkLst>
      </pc:sldChg>
      <pc:sldChg chg="addSp modSp add mod ord modAnim modShow">
        <pc:chgData name="Myrthe Spronck" userId="ff674368bee00af3" providerId="LiveId" clId="{A709D7FF-E3E8-479C-A021-6375FF886AA5}" dt="2023-09-21T08:12:32.008" v="14484" actId="729"/>
        <pc:sldMkLst>
          <pc:docMk/>
          <pc:sldMk cId="1727361493" sldId="426"/>
        </pc:sldMkLst>
        <pc:spChg chg="mod">
          <ac:chgData name="Myrthe Spronck" userId="ff674368bee00af3" providerId="LiveId" clId="{A709D7FF-E3E8-479C-A021-6375FF886AA5}" dt="2023-09-19T20:00:39.030" v="13459" actId="20577"/>
          <ac:spMkLst>
            <pc:docMk/>
            <pc:sldMk cId="1727361493" sldId="426"/>
            <ac:spMk id="3" creationId="{D731710C-9180-8539-8194-20BD9FC27103}"/>
          </ac:spMkLst>
        </pc:spChg>
        <pc:spChg chg="add mod">
          <ac:chgData name="Myrthe Spronck" userId="ff674368bee00af3" providerId="LiveId" clId="{A709D7FF-E3E8-479C-A021-6375FF886AA5}" dt="2023-09-19T20:03:17.277" v="13668" actId="1076"/>
          <ac:spMkLst>
            <pc:docMk/>
            <pc:sldMk cId="1727361493" sldId="426"/>
            <ac:spMk id="5" creationId="{71E50D21-3D99-16A9-888D-367DEDD11F46}"/>
          </ac:spMkLst>
        </pc:spChg>
        <pc:spChg chg="mod">
          <ac:chgData name="Myrthe Spronck" userId="ff674368bee00af3" providerId="LiveId" clId="{A709D7FF-E3E8-479C-A021-6375FF886AA5}" dt="2023-09-21T07:38:13.135" v="14391" actId="20577"/>
          <ac:spMkLst>
            <pc:docMk/>
            <pc:sldMk cId="1727361493" sldId="426"/>
            <ac:spMk id="6" creationId="{D8C02E4E-B416-9452-24BE-B2416DAE2763}"/>
          </ac:spMkLst>
        </pc:spChg>
        <pc:picChg chg="add mod">
          <ac:chgData name="Myrthe Spronck" userId="ff674368bee00af3" providerId="LiveId" clId="{A709D7FF-E3E8-479C-A021-6375FF886AA5}" dt="2023-09-19T20:03:17.277" v="13668" actId="1076"/>
          <ac:picMkLst>
            <pc:docMk/>
            <pc:sldMk cId="1727361493" sldId="426"/>
            <ac:picMk id="4" creationId="{7E146D6F-FECF-99F7-B569-F51F0AAE4825}"/>
          </ac:picMkLst>
        </pc:picChg>
      </pc:sldChg>
      <pc:sldChg chg="addSp delSp modSp add mod addAnim delAnim modAnim">
        <pc:chgData name="Myrthe Spronck" userId="ff674368bee00af3" providerId="LiveId" clId="{A709D7FF-E3E8-479C-A021-6375FF886AA5}" dt="2023-09-21T08:26:13.865" v="14773"/>
        <pc:sldMkLst>
          <pc:docMk/>
          <pc:sldMk cId="635255216" sldId="427"/>
        </pc:sldMkLst>
        <pc:spChg chg="add del mod">
          <ac:chgData name="Myrthe Spronck" userId="ff674368bee00af3" providerId="LiveId" clId="{A709D7FF-E3E8-479C-A021-6375FF886AA5}" dt="2023-09-21T08:07:36.247" v="14405" actId="478"/>
          <ac:spMkLst>
            <pc:docMk/>
            <pc:sldMk cId="635255216" sldId="427"/>
            <ac:spMk id="2" creationId="{4CA1505A-35CB-210B-997E-97BB915CD085}"/>
          </ac:spMkLst>
        </pc:spChg>
        <pc:spChg chg="mod">
          <ac:chgData name="Myrthe Spronck" userId="ff674368bee00af3" providerId="LiveId" clId="{A709D7FF-E3E8-479C-A021-6375FF886AA5}" dt="2023-09-19T20:16:26.640" v="14161" actId="20577"/>
          <ac:spMkLst>
            <pc:docMk/>
            <pc:sldMk cId="635255216" sldId="427"/>
            <ac:spMk id="3" creationId="{D731710C-9180-8539-8194-20BD9FC27103}"/>
          </ac:spMkLst>
        </pc:spChg>
        <pc:spChg chg="add del mod or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4" creationId="{4389D8AA-2680-9FAD-1F40-8F4CC252441A}"/>
          </ac:spMkLst>
        </pc:spChg>
        <pc:spChg chg="add del">
          <ac:chgData name="Myrthe Spronck" userId="ff674368bee00af3" providerId="LiveId" clId="{A709D7FF-E3E8-479C-A021-6375FF886AA5}" dt="2023-09-18T20:52:03.727" v="12502" actId="478"/>
          <ac:spMkLst>
            <pc:docMk/>
            <pc:sldMk cId="635255216" sldId="427"/>
            <ac:spMk id="4" creationId="{5611CA8B-E32C-9023-E39A-C8E01D806819}"/>
          </ac:spMkLst>
        </pc:spChg>
        <pc:spChg chg="add del mod">
          <ac:chgData name="Myrthe Spronck" userId="ff674368bee00af3" providerId="LiveId" clId="{A709D7FF-E3E8-479C-A021-6375FF886AA5}" dt="2023-09-17T20:47:57.372" v="12171" actId="478"/>
          <ac:spMkLst>
            <pc:docMk/>
            <pc:sldMk cId="635255216" sldId="427"/>
            <ac:spMk id="4" creationId="{7275DCF9-3965-9307-1A29-08B7B937637E}"/>
          </ac:spMkLst>
        </pc:spChg>
        <pc:spChg chg="add del mod">
          <ac:chgData name="Myrthe Spronck" userId="ff674368bee00af3" providerId="LiveId" clId="{A709D7FF-E3E8-479C-A021-6375FF886AA5}" dt="2023-09-18T20:52:21.323" v="12506" actId="478"/>
          <ac:spMkLst>
            <pc:docMk/>
            <pc:sldMk cId="635255216" sldId="427"/>
            <ac:spMk id="5" creationId="{0E935ABF-6C18-A035-6CC6-9083643CA80C}"/>
          </ac:spMkLst>
        </pc:spChg>
        <pc:spChg chg="del">
          <ac:chgData name="Myrthe Spronck" userId="ff674368bee00af3" providerId="LiveId" clId="{A709D7FF-E3E8-479C-A021-6375FF886AA5}" dt="2023-09-13T14:57:27.995" v="3639" actId="478"/>
          <ac:spMkLst>
            <pc:docMk/>
            <pc:sldMk cId="635255216" sldId="427"/>
            <ac:spMk id="5" creationId="{71E50D21-3D99-16A9-888D-367DEDD11F46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" creationId="{9986C649-9F9B-CF4E-79B7-8CD887623328}"/>
          </ac:spMkLst>
        </pc:spChg>
        <pc:spChg chg="add del mod">
          <ac:chgData name="Myrthe Spronck" userId="ff674368bee00af3" providerId="LiveId" clId="{A709D7FF-E3E8-479C-A021-6375FF886AA5}" dt="2023-09-17T20:47:25.505" v="12160" actId="478"/>
          <ac:spMkLst>
            <pc:docMk/>
            <pc:sldMk cId="635255216" sldId="427"/>
            <ac:spMk id="5" creationId="{F8D11857-126C-85C9-3883-C7C5F7199783}"/>
          </ac:spMkLst>
        </pc:spChg>
        <pc:spChg chg="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6" creationId="{D8C02E4E-B416-9452-24BE-B2416DAE2763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8" creationId="{B3ED3A8D-6EF5-6B7C-175D-C10DB09145DE}"/>
          </ac:spMkLst>
        </pc:spChg>
        <pc:spChg chg="add del mod">
          <ac:chgData name="Myrthe Spronck" userId="ff674368bee00af3" providerId="LiveId" clId="{A709D7FF-E3E8-479C-A021-6375FF886AA5}" dt="2023-09-17T20:47:55.285" v="12170" actId="478"/>
          <ac:spMkLst>
            <pc:docMk/>
            <pc:sldMk cId="635255216" sldId="427"/>
            <ac:spMk id="8" creationId="{B82A5C75-CC5E-4F29-FD90-D093066DC8E9}"/>
          </ac:spMkLst>
        </pc:spChg>
        <pc:spChg chg="add del mod">
          <ac:chgData name="Myrthe Spronck" userId="ff674368bee00af3" providerId="LiveId" clId="{A709D7FF-E3E8-479C-A021-6375FF886AA5}" dt="2023-09-17T20:47:28.752" v="12162" actId="478"/>
          <ac:spMkLst>
            <pc:docMk/>
            <pc:sldMk cId="635255216" sldId="427"/>
            <ac:spMk id="9" creationId="{91D5804B-5287-FE03-3542-5E0A555E9334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9" creationId="{CCBC41E4-1AB1-92FF-3AD4-83AD680AA59A}"/>
          </ac:spMkLst>
        </pc:spChg>
        <pc:spChg chg="add mod">
          <ac:chgData name="Myrthe Spronck" userId="ff674368bee00af3" providerId="LiveId" clId="{A709D7FF-E3E8-479C-A021-6375FF886AA5}" dt="2023-09-21T08:07:31.152" v="14404"/>
          <ac:spMkLst>
            <pc:docMk/>
            <pc:sldMk cId="635255216" sldId="427"/>
            <ac:spMk id="10" creationId="{2AE5BECA-9B6F-E488-538E-5980304BD783}"/>
          </ac:spMkLst>
        </pc:spChg>
        <pc:spChg chg="add del mod">
          <ac:chgData name="Myrthe Spronck" userId="ff674368bee00af3" providerId="LiveId" clId="{A709D7FF-E3E8-479C-A021-6375FF886AA5}" dt="2023-09-17T20:47:53.553" v="12169" actId="478"/>
          <ac:spMkLst>
            <pc:docMk/>
            <pc:sldMk cId="635255216" sldId="427"/>
            <ac:spMk id="10" creationId="{5BCEEFEB-41D6-638E-50CD-4348DB143E22}"/>
          </ac:spMkLst>
        </pc:spChg>
        <pc:spChg chg="add del mod">
          <ac:chgData name="Myrthe Spronck" userId="ff674368bee00af3" providerId="LiveId" clId="{A709D7FF-E3E8-479C-A021-6375FF886AA5}" dt="2023-09-17T20:47:23.656" v="12159" actId="478"/>
          <ac:spMkLst>
            <pc:docMk/>
            <pc:sldMk cId="635255216" sldId="427"/>
            <ac:spMk id="11" creationId="{2AD2363B-DD03-A449-9868-1A882E9FAF53}"/>
          </ac:spMkLst>
        </pc:spChg>
        <pc:spChg chg="add mod">
          <ac:chgData name="Myrthe Spronck" userId="ff674368bee00af3" providerId="LiveId" clId="{A709D7FF-E3E8-479C-A021-6375FF886AA5}" dt="2023-09-21T08:07:57.074" v="14424" actId="20577"/>
          <ac:spMkLst>
            <pc:docMk/>
            <pc:sldMk cId="635255216" sldId="427"/>
            <ac:spMk id="11" creationId="{7950B73D-A46B-66AF-D40C-E582ED627F41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12" creationId="{5BD5E563-3B1A-98D7-66D7-862B6F2238D0}"/>
          </ac:spMkLst>
        </pc:spChg>
        <pc:spChg chg="add del mod">
          <ac:chgData name="Myrthe Spronck" userId="ff674368bee00af3" providerId="LiveId" clId="{A709D7FF-E3E8-479C-A021-6375FF886AA5}" dt="2023-09-17T20:47:22.648" v="12158" actId="478"/>
          <ac:spMkLst>
            <pc:docMk/>
            <pc:sldMk cId="635255216" sldId="427"/>
            <ac:spMk id="12" creationId="{D240CDB3-4D4C-9DE6-443B-554E4E06A871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13" creationId="{53D1CC8B-2938-0CB1-9699-8AD72B952D4F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14" creationId="{C3CE4F71-451F-2C39-F3C0-1655A71C3331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35" creationId="{47102EDD-56E9-53F3-93D1-A0E7DE76BB30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36" creationId="{8B6703EC-39C3-B8D8-E949-D3CA12F45A02}"/>
          </ac:spMkLst>
        </pc:spChg>
        <pc:spChg chg="add del mod">
          <ac:chgData name="Myrthe Spronck" userId="ff674368bee00af3" providerId="LiveId" clId="{A709D7FF-E3E8-479C-A021-6375FF886AA5}" dt="2023-09-17T20:47:33.475" v="12163" actId="478"/>
          <ac:spMkLst>
            <pc:docMk/>
            <pc:sldMk cId="635255216" sldId="427"/>
            <ac:spMk id="37" creationId="{279E23A0-894C-3D0F-CFF1-D7A499A21953}"/>
          </ac:spMkLst>
        </pc:spChg>
        <pc:spChg chg="add del mod">
          <ac:chgData name="Myrthe Spronck" userId="ff674368bee00af3" providerId="LiveId" clId="{A709D7FF-E3E8-479C-A021-6375FF886AA5}" dt="2023-09-17T20:47:37.753" v="12165" actId="478"/>
          <ac:spMkLst>
            <pc:docMk/>
            <pc:sldMk cId="635255216" sldId="427"/>
            <ac:spMk id="38" creationId="{B97E18F7-4D49-5821-8DD1-31742A626AF1}"/>
          </ac:spMkLst>
        </pc:spChg>
        <pc:spChg chg="add del mod">
          <ac:chgData name="Myrthe Spronck" userId="ff674368bee00af3" providerId="LiveId" clId="{A709D7FF-E3E8-479C-A021-6375FF886AA5}" dt="2023-09-17T20:46:40.772" v="12140" actId="478"/>
          <ac:spMkLst>
            <pc:docMk/>
            <pc:sldMk cId="635255216" sldId="427"/>
            <ac:spMk id="39" creationId="{71AD2082-2863-B46D-BAE5-161F56239F1E}"/>
          </ac:spMkLst>
        </pc:spChg>
        <pc:spChg chg="add del mod">
          <ac:chgData name="Myrthe Spronck" userId="ff674368bee00af3" providerId="LiveId" clId="{A709D7FF-E3E8-479C-A021-6375FF886AA5}" dt="2023-09-17T20:46:42.324" v="12141" actId="478"/>
          <ac:spMkLst>
            <pc:docMk/>
            <pc:sldMk cId="635255216" sldId="427"/>
            <ac:spMk id="40" creationId="{9B3F0BB1-BE91-6624-C2AD-839FD91C457E}"/>
          </ac:spMkLst>
        </pc:spChg>
        <pc:spChg chg="add del mod">
          <ac:chgData name="Myrthe Spronck" userId="ff674368bee00af3" providerId="LiveId" clId="{A709D7FF-E3E8-479C-A021-6375FF886AA5}" dt="2023-09-17T20:47:27.050" v="12161" actId="478"/>
          <ac:spMkLst>
            <pc:docMk/>
            <pc:sldMk cId="635255216" sldId="427"/>
            <ac:spMk id="41" creationId="{D4EB7868-9484-4471-7BFC-12ADFED1283E}"/>
          </ac:spMkLst>
        </pc:spChg>
        <pc:spChg chg="add del mod">
          <ac:chgData name="Myrthe Spronck" userId="ff674368bee00af3" providerId="LiveId" clId="{A709D7FF-E3E8-479C-A021-6375FF886AA5}" dt="2023-09-17T20:47:58.549" v="12172" actId="478"/>
          <ac:spMkLst>
            <pc:docMk/>
            <pc:sldMk cId="635255216" sldId="427"/>
            <ac:spMk id="42" creationId="{8FE3AFAE-BC0E-0FF6-1277-EFB906BB3FA2}"/>
          </ac:spMkLst>
        </pc:spChg>
        <pc:spChg chg="add del mod">
          <ac:chgData name="Myrthe Spronck" userId="ff674368bee00af3" providerId="LiveId" clId="{A709D7FF-E3E8-479C-A021-6375FF886AA5}" dt="2023-09-17T20:47:34.835" v="12164" actId="478"/>
          <ac:spMkLst>
            <pc:docMk/>
            <pc:sldMk cId="635255216" sldId="427"/>
            <ac:spMk id="43" creationId="{67C4E549-B85E-BC5C-6166-D1FF6E273F48}"/>
          </ac:spMkLst>
        </pc:spChg>
        <pc:spChg chg="add del mod">
          <ac:chgData name="Myrthe Spronck" userId="ff674368bee00af3" providerId="LiveId" clId="{A709D7FF-E3E8-479C-A021-6375FF886AA5}" dt="2023-09-17T20:47:13.742" v="12154" actId="478"/>
          <ac:spMkLst>
            <pc:docMk/>
            <pc:sldMk cId="635255216" sldId="427"/>
            <ac:spMk id="44" creationId="{5F2E404B-BE4D-EBD0-0A96-A41D4096091E}"/>
          </ac:spMkLst>
        </pc:spChg>
        <pc:spChg chg="add del mod">
          <ac:chgData name="Myrthe Spronck" userId="ff674368bee00af3" providerId="LiveId" clId="{A709D7FF-E3E8-479C-A021-6375FF886AA5}" dt="2023-09-21T08:07:30.473" v="14403" actId="478"/>
          <ac:spMkLst>
            <pc:docMk/>
            <pc:sldMk cId="635255216" sldId="427"/>
            <ac:spMk id="45" creationId="{2D54ED40-8E20-1D8B-FF66-1D61EDECEF2D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4" creationId="{785FB7F6-9969-40D7-8BE9-91B3F3E9E794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5" creationId="{DE28868B-6257-B64E-1D4D-4A87F09E236C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6" creationId="{FD8A3717-BBAF-6B04-6230-35B228AFA7C5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7" creationId="{4BDFA1AC-3BCA-540E-937E-80A8852E0422}"/>
          </ac:spMkLst>
        </pc:spChg>
        <pc:spChg chg="add mod">
          <ac:chgData name="Myrthe Spronck" userId="ff674368bee00af3" providerId="LiveId" clId="{A709D7FF-E3E8-479C-A021-6375FF886AA5}" dt="2023-09-21T08:08:09.736" v="14425" actId="1076"/>
          <ac:spMkLst>
            <pc:docMk/>
            <pc:sldMk cId="635255216" sldId="427"/>
            <ac:spMk id="58" creationId="{A7E58126-5358-E0BF-CF33-8A496465C20C}"/>
          </ac:spMkLst>
        </pc:spChg>
        <pc:grpChg chg="add del mod">
          <ac:chgData name="Myrthe Spronck" userId="ff674368bee00af3" providerId="LiveId" clId="{A709D7FF-E3E8-479C-A021-6375FF886AA5}" dt="2023-09-21T08:07:30.473" v="14403" actId="478"/>
          <ac:grpSpMkLst>
            <pc:docMk/>
            <pc:sldMk cId="635255216" sldId="427"/>
            <ac:grpSpMk id="15" creationId="{0F46CF98-7D6E-7925-1A83-239A051E8061}"/>
          </ac:grpSpMkLst>
        </pc:grpChg>
        <pc:grpChg chg="add del mod">
          <ac:chgData name="Myrthe Spronck" userId="ff674368bee00af3" providerId="LiveId" clId="{A709D7FF-E3E8-479C-A021-6375FF886AA5}" dt="2023-09-17T20:47:17.465" v="12155" actId="478"/>
          <ac:grpSpMkLst>
            <pc:docMk/>
            <pc:sldMk cId="635255216" sldId="427"/>
            <ac:grpSpMk id="19" creationId="{63128D48-E30C-E86D-9B32-6DA4D70FF6C9}"/>
          </ac:grpSpMkLst>
        </pc:grpChg>
        <pc:grpChg chg="add mod">
          <ac:chgData name="Myrthe Spronck" userId="ff674368bee00af3" providerId="LiveId" clId="{A709D7FF-E3E8-479C-A021-6375FF886AA5}" dt="2023-09-21T08:08:09.736" v="14425" actId="1076"/>
          <ac:grpSpMkLst>
            <pc:docMk/>
            <pc:sldMk cId="635255216" sldId="427"/>
            <ac:grpSpMk id="19" creationId="{93267029-BA51-77AF-2254-F9E9B7D60E7B}"/>
          </ac:grpSpMkLst>
        </pc:grpChg>
        <pc:grpChg chg="add del mod">
          <ac:chgData name="Myrthe Spronck" userId="ff674368bee00af3" providerId="LiveId" clId="{A709D7FF-E3E8-479C-A021-6375FF886AA5}" dt="2023-09-21T08:07:30.473" v="14403" actId="478"/>
          <ac:grpSpMkLst>
            <pc:docMk/>
            <pc:sldMk cId="635255216" sldId="427"/>
            <ac:grpSpMk id="23" creationId="{9582607F-FFD0-5A23-7DEE-93836EE51847}"/>
          </ac:grpSpMkLst>
        </pc:grpChg>
        <pc:grpChg chg="add del mod">
          <ac:chgData name="Myrthe Spronck" userId="ff674368bee00af3" providerId="LiveId" clId="{A709D7FF-E3E8-479C-A021-6375FF886AA5}" dt="2023-09-17T20:47:20.225" v="12156" actId="478"/>
          <ac:grpSpMkLst>
            <pc:docMk/>
            <pc:sldMk cId="635255216" sldId="427"/>
            <ac:grpSpMk id="27" creationId="{60108BD2-2ADE-1A83-BEF3-014568D1CF97}"/>
          </ac:grpSpMkLst>
        </pc:grpChg>
        <pc:grpChg chg="add mod">
          <ac:chgData name="Myrthe Spronck" userId="ff674368bee00af3" providerId="LiveId" clId="{A709D7FF-E3E8-479C-A021-6375FF886AA5}" dt="2023-09-21T08:08:09.736" v="14425" actId="1076"/>
          <ac:grpSpMkLst>
            <pc:docMk/>
            <pc:sldMk cId="635255216" sldId="427"/>
            <ac:grpSpMk id="27" creationId="{C3F61BC0-9638-67AE-C7C4-A55AA054387B}"/>
          </ac:grpSpMkLst>
        </pc:grpChg>
        <pc:grpChg chg="add del mod">
          <ac:chgData name="Myrthe Spronck" userId="ff674368bee00af3" providerId="LiveId" clId="{A709D7FF-E3E8-479C-A021-6375FF886AA5}" dt="2023-09-21T08:07:30.473" v="14403" actId="478"/>
          <ac:grpSpMkLst>
            <pc:docMk/>
            <pc:sldMk cId="635255216" sldId="427"/>
            <ac:grpSpMk id="31" creationId="{2EB5C358-3ADB-0EC8-F2E0-FC5D13DCADEC}"/>
          </ac:grpSpMkLst>
        </pc:grpChg>
        <pc:grpChg chg="add mod">
          <ac:chgData name="Myrthe Spronck" userId="ff674368bee00af3" providerId="LiveId" clId="{A709D7FF-E3E8-479C-A021-6375FF886AA5}" dt="2023-09-21T08:08:09.736" v="14425" actId="1076"/>
          <ac:grpSpMkLst>
            <pc:docMk/>
            <pc:sldMk cId="635255216" sldId="427"/>
            <ac:grpSpMk id="37" creationId="{8941F76E-1965-7ACC-09AA-212AE7A9B7B4}"/>
          </ac:grpSpMkLst>
        </pc:grpChg>
        <pc:grpChg chg="add mod">
          <ac:chgData name="Myrthe Spronck" userId="ff674368bee00af3" providerId="LiveId" clId="{A709D7FF-E3E8-479C-A021-6375FF886AA5}" dt="2023-09-21T08:08:09.736" v="14425" actId="1076"/>
          <ac:grpSpMkLst>
            <pc:docMk/>
            <pc:sldMk cId="635255216" sldId="427"/>
            <ac:grpSpMk id="41" creationId="{52B65DF8-9122-40A1-A330-B3716A841CA9}"/>
          </ac:grpSpMkLst>
        </pc:grpChg>
        <pc:grpChg chg="add del mod">
          <ac:chgData name="Myrthe Spronck" userId="ff674368bee00af3" providerId="LiveId" clId="{A709D7FF-E3E8-479C-A021-6375FF886AA5}" dt="2023-09-21T08:07:30.473" v="14403" actId="478"/>
          <ac:grpSpMkLst>
            <pc:docMk/>
            <pc:sldMk cId="635255216" sldId="427"/>
            <ac:grpSpMk id="46" creationId="{FD12ED04-EE50-FD4B-6868-4E3609417B95}"/>
          </ac:grpSpMkLst>
        </pc:grpChg>
        <pc:grpChg chg="add mod">
          <ac:chgData name="Myrthe Spronck" userId="ff674368bee00af3" providerId="LiveId" clId="{A709D7FF-E3E8-479C-A021-6375FF886AA5}" dt="2023-09-21T08:08:09.736" v="14425" actId="1076"/>
          <ac:grpSpMkLst>
            <pc:docMk/>
            <pc:sldMk cId="635255216" sldId="427"/>
            <ac:grpSpMk id="50" creationId="{3851CBAB-02EC-5388-C247-D81A47ACFCBD}"/>
          </ac:grpSpMkLst>
        </pc:grpChg>
        <pc:graphicFrameChg chg="add del mod modGraphic">
          <ac:chgData name="Myrthe Spronck" userId="ff674368bee00af3" providerId="LiveId" clId="{A709D7FF-E3E8-479C-A021-6375FF886AA5}" dt="2023-09-21T08:07:30.473" v="14403" actId="478"/>
          <ac:graphicFrameMkLst>
            <pc:docMk/>
            <pc:sldMk cId="635255216" sldId="427"/>
            <ac:graphicFrameMk id="7" creationId="{82D1F2B8-14A1-60A3-8ADB-A86742200444}"/>
          </ac:graphicFrameMkLst>
        </pc:graphicFrameChg>
        <pc:graphicFrameChg chg="add del mod">
          <ac:chgData name="Myrthe Spronck" userId="ff674368bee00af3" providerId="LiveId" clId="{A709D7FF-E3E8-479C-A021-6375FF886AA5}" dt="2023-09-13T15:07:16.693" v="3968"/>
          <ac:graphicFrameMkLst>
            <pc:docMk/>
            <pc:sldMk cId="635255216" sldId="427"/>
            <ac:graphicFrameMk id="8" creationId="{0989F3BA-697E-3535-7329-EC22FE502F3A}"/>
          </ac:graphicFrameMkLst>
        </pc:graphicFrameChg>
        <pc:picChg chg="del">
          <ac:chgData name="Myrthe Spronck" userId="ff674368bee00af3" providerId="LiveId" clId="{A709D7FF-E3E8-479C-A021-6375FF886AA5}" dt="2023-09-13T14:57:26.754" v="3638" actId="478"/>
          <ac:picMkLst>
            <pc:docMk/>
            <pc:sldMk cId="635255216" sldId="427"/>
            <ac:picMk id="4" creationId="{7E146D6F-FECF-99F7-B569-F51F0AAE4825}"/>
          </ac:picMkLst>
        </pc:pic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16" creationId="{BA68B90E-FDE0-BBD1-5C12-2186B36B96CD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17" creationId="{3314BF10-8371-1AC8-427C-0456E5236524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18" creationId="{3F076A1E-217C-6C3D-B77B-87E443F8662F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20" creationId="{484B4D0C-1286-817F-D636-C248CE8CCE63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0" creationId="{59BFE4A7-21DC-064C-C501-117799B95D52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21" creationId="{169ACC7A-6917-CEEA-FB62-46C5B01E34B3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1" creationId="{E0480581-4E15-68FF-F758-EF6F75C6F4DB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2" creationId="{0D1BBDB1-1DA6-461D-08D6-BAD11ABDCBA7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22" creationId="{A997D538-AD96-70B9-6837-9C12B6C3DB55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4" creationId="{E7AED93B-AFC7-6C56-7D43-981301899207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5" creationId="{FDAC4414-4BF0-F0FB-75CC-4AEEA9ABD2F1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6" creationId="{26D833D8-4DD3-01E3-3F0E-275427190C9F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8" creationId="{84325673-B1ED-A6C6-0581-CCF092C73BB9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28" creationId="{EDB55972-26CF-9F84-CD68-E949E97518A8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29" creationId="{20DB6CE0-AC32-4970-25C4-080A445A7724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29" creationId="{DF69B0A6-B3C4-3BAE-081D-D26CDCFCC13E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30" creationId="{E9829036-C1A9-F02F-CB18-648C0A942265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30" creationId="{EE1C95C7-523E-16D5-8947-83DC0CE7F614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32" creationId="{259D1C53-B033-DC2F-F15E-1CD7FD5F155B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33" creationId="{7B73752A-9FA3-A151-A4B5-B69A46C65199}"/>
          </ac:cxnSpMkLst>
        </pc:cxnChg>
        <pc:cxnChg chg="mod">
          <ac:chgData name="Myrthe Spronck" userId="ff674368bee00af3" providerId="LiveId" clId="{A709D7FF-E3E8-479C-A021-6375FF886AA5}" dt="2023-09-17T20:46:20.103" v="12138"/>
          <ac:cxnSpMkLst>
            <pc:docMk/>
            <pc:sldMk cId="635255216" sldId="427"/>
            <ac:cxnSpMk id="34" creationId="{ECACF308-45F5-A524-EDB2-C47F44C29A74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38" creationId="{BF35AE6E-B8CD-0394-9064-371C14DD4E02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39" creationId="{1F73CFBD-A10E-42FA-0979-F2072864C8A7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40" creationId="{D3C7106B-4672-C369-8D78-41A96E138615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42" creationId="{93D2ECB8-9B3E-7914-38C8-E4056C73F181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43" creationId="{66D81F25-B79B-C9E0-BEF0-D2A10E7002B2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44" creationId="{248377D2-9933-EB5A-3C9D-370F4DED2E64}"/>
          </ac:cxnSpMkLst>
        </pc:cxnChg>
        <pc:cxnChg chg="mod">
          <ac:chgData name="Myrthe Spronck" userId="ff674368bee00af3" providerId="LiveId" clId="{A709D7FF-E3E8-479C-A021-6375FF886AA5}" dt="2023-09-17T20:48:10.497" v="12174"/>
          <ac:cxnSpMkLst>
            <pc:docMk/>
            <pc:sldMk cId="635255216" sldId="427"/>
            <ac:cxnSpMk id="47" creationId="{702855DC-F8FA-17A3-B1AE-FFC4010625CC}"/>
          </ac:cxnSpMkLst>
        </pc:cxnChg>
        <pc:cxnChg chg="mod">
          <ac:chgData name="Myrthe Spronck" userId="ff674368bee00af3" providerId="LiveId" clId="{A709D7FF-E3E8-479C-A021-6375FF886AA5}" dt="2023-09-17T20:48:10.497" v="12174"/>
          <ac:cxnSpMkLst>
            <pc:docMk/>
            <pc:sldMk cId="635255216" sldId="427"/>
            <ac:cxnSpMk id="48" creationId="{5201C4DF-23E9-CB6C-487C-DB4543FAED56}"/>
          </ac:cxnSpMkLst>
        </pc:cxnChg>
        <pc:cxnChg chg="mod">
          <ac:chgData name="Myrthe Spronck" userId="ff674368bee00af3" providerId="LiveId" clId="{A709D7FF-E3E8-479C-A021-6375FF886AA5}" dt="2023-09-17T20:48:10.497" v="12174"/>
          <ac:cxnSpMkLst>
            <pc:docMk/>
            <pc:sldMk cId="635255216" sldId="427"/>
            <ac:cxnSpMk id="49" creationId="{ADCA195B-2CA4-671D-4360-DA9DABB5A7EB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51" creationId="{6A5DFA60-2CAC-8FE2-85A1-B8DF69262BE8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52" creationId="{10A93D69-52D5-42BE-97C4-63E8DE91BED6}"/>
          </ac:cxnSpMkLst>
        </pc:cxnChg>
        <pc:cxnChg chg="mod">
          <ac:chgData name="Myrthe Spronck" userId="ff674368bee00af3" providerId="LiveId" clId="{A709D7FF-E3E8-479C-A021-6375FF886AA5}" dt="2023-09-21T08:07:31.152" v="14404"/>
          <ac:cxnSpMkLst>
            <pc:docMk/>
            <pc:sldMk cId="635255216" sldId="427"/>
            <ac:cxnSpMk id="53" creationId="{063BEEC5-D3CD-D61D-1086-E805817FE1DB}"/>
          </ac:cxnSpMkLst>
        </pc:cxnChg>
      </pc:sldChg>
      <pc:sldChg chg="add del">
        <pc:chgData name="Myrthe Spronck" userId="ff674368bee00af3" providerId="LiveId" clId="{A709D7FF-E3E8-479C-A021-6375FF886AA5}" dt="2023-09-13T14:53:45.942" v="3594"/>
        <pc:sldMkLst>
          <pc:docMk/>
          <pc:sldMk cId="677788928" sldId="427"/>
        </pc:sldMkLst>
      </pc:sldChg>
      <pc:sldChg chg="add del">
        <pc:chgData name="Myrthe Spronck" userId="ff674368bee00af3" providerId="LiveId" clId="{A709D7FF-E3E8-479C-A021-6375FF886AA5}" dt="2023-09-13T14:53:43.218" v="3592"/>
        <pc:sldMkLst>
          <pc:docMk/>
          <pc:sldMk cId="2165793826" sldId="427"/>
        </pc:sldMkLst>
      </pc:sldChg>
      <pc:sldChg chg="addSp delSp modSp add mod delAnim modAnim">
        <pc:chgData name="Myrthe Spronck" userId="ff674368bee00af3" providerId="LiveId" clId="{A709D7FF-E3E8-479C-A021-6375FF886AA5}" dt="2023-09-19T20:16:40.836" v="14162" actId="20577"/>
        <pc:sldMkLst>
          <pc:docMk/>
          <pc:sldMk cId="2990654708" sldId="428"/>
        </pc:sldMkLst>
        <pc:spChg chg="del">
          <ac:chgData name="Myrthe Spronck" userId="ff674368bee00af3" providerId="LiveId" clId="{A709D7FF-E3E8-479C-A021-6375FF886AA5}" dt="2023-09-13T15:13:06.384" v="4050" actId="478"/>
          <ac:spMkLst>
            <pc:docMk/>
            <pc:sldMk cId="2990654708" sldId="428"/>
            <ac:spMk id="2" creationId="{4CA1505A-35CB-210B-997E-97BB915CD085}"/>
          </ac:spMkLst>
        </pc:spChg>
        <pc:spChg chg="mod">
          <ac:chgData name="Myrthe Spronck" userId="ff674368bee00af3" providerId="LiveId" clId="{A709D7FF-E3E8-479C-A021-6375FF886AA5}" dt="2023-09-19T20:16:40.836" v="14162" actId="20577"/>
          <ac:spMkLst>
            <pc:docMk/>
            <pc:sldMk cId="2990654708" sldId="428"/>
            <ac:spMk id="3" creationId="{D731710C-9180-8539-8194-20BD9FC27103}"/>
          </ac:spMkLst>
        </pc:spChg>
        <pc:spChg chg="add mod">
          <ac:chgData name="Myrthe Spronck" userId="ff674368bee00af3" providerId="LiveId" clId="{A709D7FF-E3E8-479C-A021-6375FF886AA5}" dt="2023-09-13T16:29:34.443" v="4295" actId="20577"/>
          <ac:spMkLst>
            <pc:docMk/>
            <pc:sldMk cId="2990654708" sldId="428"/>
            <ac:spMk id="4" creationId="{7650033C-6F4A-7C27-5588-BEAA63D49F5B}"/>
          </ac:spMkLst>
        </pc:spChg>
        <pc:spChg chg="add mod">
          <ac:chgData name="Myrthe Spronck" userId="ff674368bee00af3" providerId="LiveId" clId="{A709D7FF-E3E8-479C-A021-6375FF886AA5}" dt="2023-09-13T16:14:14.207" v="4074" actId="1076"/>
          <ac:spMkLst>
            <pc:docMk/>
            <pc:sldMk cId="2990654708" sldId="428"/>
            <ac:spMk id="5" creationId="{EC7D5D2F-F0F9-B32A-8C9B-B8ECD2DFB247}"/>
          </ac:spMkLst>
        </pc:spChg>
        <pc:spChg chg="mod ord">
          <ac:chgData name="Myrthe Spronck" userId="ff674368bee00af3" providerId="LiveId" clId="{A709D7FF-E3E8-479C-A021-6375FF886AA5}" dt="2023-09-19T20:06:40.756" v="13818" actId="20577"/>
          <ac:spMkLst>
            <pc:docMk/>
            <pc:sldMk cId="2990654708" sldId="428"/>
            <ac:spMk id="6" creationId="{D8C02E4E-B416-9452-24BE-B2416DAE2763}"/>
          </ac:spMkLst>
        </pc:spChg>
        <pc:spChg chg="del mod topLvl">
          <ac:chgData name="Myrthe Spronck" userId="ff674368bee00af3" providerId="LiveId" clId="{A709D7FF-E3E8-479C-A021-6375FF886AA5}" dt="2023-09-13T16:15:19.948" v="4081" actId="478"/>
          <ac:spMkLst>
            <pc:docMk/>
            <pc:sldMk cId="2990654708" sldId="428"/>
            <ac:spMk id="20" creationId="{F4E65FF3-D1B5-C54D-A025-ECEA95434304}"/>
          </ac:spMkLst>
        </pc:spChg>
        <pc:spChg chg="add mod">
          <ac:chgData name="Myrthe Spronck" userId="ff674368bee00af3" providerId="LiveId" clId="{A709D7FF-E3E8-479C-A021-6375FF886AA5}" dt="2023-09-13T16:16:02.016" v="4100" actId="1076"/>
          <ac:spMkLst>
            <pc:docMk/>
            <pc:sldMk cId="2990654708" sldId="428"/>
            <ac:spMk id="24" creationId="{EFBAE2BE-8CF2-3EF8-4915-934F47418210}"/>
          </ac:spMkLst>
        </pc:spChg>
        <pc:spChg chg="add mod">
          <ac:chgData name="Myrthe Spronck" userId="ff674368bee00af3" providerId="LiveId" clId="{A709D7FF-E3E8-479C-A021-6375FF886AA5}" dt="2023-09-13T16:16:21.849" v="4108" actId="20577"/>
          <ac:spMkLst>
            <pc:docMk/>
            <pc:sldMk cId="2990654708" sldId="428"/>
            <ac:spMk id="29" creationId="{031C7BF4-0284-A186-D6E0-DE95178CF3B7}"/>
          </ac:spMkLst>
        </pc:spChg>
        <pc:spChg chg="add mod">
          <ac:chgData name="Myrthe Spronck" userId="ff674368bee00af3" providerId="LiveId" clId="{A709D7FF-E3E8-479C-A021-6375FF886AA5}" dt="2023-09-13T16:21:19.935" v="4167" actId="1076"/>
          <ac:spMkLst>
            <pc:docMk/>
            <pc:sldMk cId="2990654708" sldId="428"/>
            <ac:spMk id="34" creationId="{4B61FE44-890D-B261-1536-CF73FDB82F59}"/>
          </ac:spMkLst>
        </pc:spChg>
        <pc:spChg chg="add mod">
          <ac:chgData name="Myrthe Spronck" userId="ff674368bee00af3" providerId="LiveId" clId="{A709D7FF-E3E8-479C-A021-6375FF886AA5}" dt="2023-09-13T16:17:41.095" v="4123" actId="20577"/>
          <ac:spMkLst>
            <pc:docMk/>
            <pc:sldMk cId="2990654708" sldId="428"/>
            <ac:spMk id="39" creationId="{38C37F82-923A-1CF7-2FAD-DE86BD68C408}"/>
          </ac:spMkLst>
        </pc:spChg>
        <pc:spChg chg="add mod">
          <ac:chgData name="Myrthe Spronck" userId="ff674368bee00af3" providerId="LiveId" clId="{A709D7FF-E3E8-479C-A021-6375FF886AA5}" dt="2023-09-13T16:21:34.708" v="4170" actId="1076"/>
          <ac:spMkLst>
            <pc:docMk/>
            <pc:sldMk cId="2990654708" sldId="428"/>
            <ac:spMk id="44" creationId="{3B014046-4DE1-A616-9168-048569321F0E}"/>
          </ac:spMkLst>
        </pc:spChg>
        <pc:spChg chg="add mod">
          <ac:chgData name="Myrthe Spronck" userId="ff674368bee00af3" providerId="LiveId" clId="{A709D7FF-E3E8-479C-A021-6375FF886AA5}" dt="2023-09-13T16:22:06.547" v="4176" actId="1076"/>
          <ac:spMkLst>
            <pc:docMk/>
            <pc:sldMk cId="2990654708" sldId="428"/>
            <ac:spMk id="49" creationId="{6B768F01-E511-98AC-7542-C8206C554AA8}"/>
          </ac:spMkLst>
        </pc:spChg>
        <pc:spChg chg="add mod">
          <ac:chgData name="Myrthe Spronck" userId="ff674368bee00af3" providerId="LiveId" clId="{A709D7FF-E3E8-479C-A021-6375FF886AA5}" dt="2023-09-13T16:18:45.363" v="4138" actId="20577"/>
          <ac:spMkLst>
            <pc:docMk/>
            <pc:sldMk cId="2990654708" sldId="428"/>
            <ac:spMk id="54" creationId="{2E4EA9D6-0A8F-22BF-00A2-1FC34BC547DC}"/>
          </ac:spMkLst>
        </pc:spChg>
        <pc:spChg chg="add mod">
          <ac:chgData name="Myrthe Spronck" userId="ff674368bee00af3" providerId="LiveId" clId="{A709D7FF-E3E8-479C-A021-6375FF886AA5}" dt="2023-09-13T16:19:03.696" v="4142" actId="20577"/>
          <ac:spMkLst>
            <pc:docMk/>
            <pc:sldMk cId="2990654708" sldId="428"/>
            <ac:spMk id="59" creationId="{6ABCA463-7AAD-2CE0-60F4-37BFAB6559C5}"/>
          </ac:spMkLst>
        </pc:spChg>
        <pc:spChg chg="add mod ord">
          <ac:chgData name="Myrthe Spronck" userId="ff674368bee00af3" providerId="LiveId" clId="{A709D7FF-E3E8-479C-A021-6375FF886AA5}" dt="2023-09-13T16:22:52.146" v="4177" actId="14861"/>
          <ac:spMkLst>
            <pc:docMk/>
            <pc:sldMk cId="2990654708" sldId="428"/>
            <ac:spMk id="60" creationId="{598CC8DF-9BB3-4BC5-CE0B-A36D67763E1F}"/>
          </ac:spMkLst>
        </pc:spChg>
        <pc:spChg chg="add mod ord">
          <ac:chgData name="Myrthe Spronck" userId="ff674368bee00af3" providerId="LiveId" clId="{A709D7FF-E3E8-479C-A021-6375FF886AA5}" dt="2023-09-13T16:22:55.603" v="4178" actId="14861"/>
          <ac:spMkLst>
            <pc:docMk/>
            <pc:sldMk cId="2990654708" sldId="428"/>
            <ac:spMk id="61" creationId="{0C0D232C-5943-982F-EEC1-FEF85C2A03BD}"/>
          </ac:spMkLst>
        </pc:spChg>
        <pc:spChg chg="add mod ord">
          <ac:chgData name="Myrthe Spronck" userId="ff674368bee00af3" providerId="LiveId" clId="{A709D7FF-E3E8-479C-A021-6375FF886AA5}" dt="2023-09-13T16:23:07.971" v="4180" actId="1076"/>
          <ac:spMkLst>
            <pc:docMk/>
            <pc:sldMk cId="2990654708" sldId="428"/>
            <ac:spMk id="62" creationId="{084F0733-5154-7BA4-772A-8C4809CD7F71}"/>
          </ac:spMkLst>
        </pc:spChg>
        <pc:spChg chg="add mod">
          <ac:chgData name="Myrthe Spronck" userId="ff674368bee00af3" providerId="LiveId" clId="{A709D7FF-E3E8-479C-A021-6375FF886AA5}" dt="2023-09-13T16:25:51.267" v="4267" actId="14100"/>
          <ac:spMkLst>
            <pc:docMk/>
            <pc:sldMk cId="2990654708" sldId="428"/>
            <ac:spMk id="63" creationId="{1C1540AD-FE13-1ABD-CF43-83196DDD8AC6}"/>
          </ac:spMkLst>
        </pc:spChg>
        <pc:spChg chg="add mod">
          <ac:chgData name="Myrthe Spronck" userId="ff674368bee00af3" providerId="LiveId" clId="{A709D7FF-E3E8-479C-A021-6375FF886AA5}" dt="2023-09-13T16:26:03.814" v="4270" actId="1076"/>
          <ac:spMkLst>
            <pc:docMk/>
            <pc:sldMk cId="2990654708" sldId="428"/>
            <ac:spMk id="64" creationId="{B27B6A5C-4A75-1117-EAE1-F5BC204397D6}"/>
          </ac:spMkLst>
        </pc:spChg>
        <pc:spChg chg="add mod">
          <ac:chgData name="Myrthe Spronck" userId="ff674368bee00af3" providerId="LiveId" clId="{A709D7FF-E3E8-479C-A021-6375FF886AA5}" dt="2023-09-13T16:26:20.394" v="4273" actId="1076"/>
          <ac:spMkLst>
            <pc:docMk/>
            <pc:sldMk cId="2990654708" sldId="428"/>
            <ac:spMk id="65" creationId="{E33F3E9E-DA0A-8CAF-722B-FA78290AD908}"/>
          </ac:spMkLst>
        </pc:spChg>
        <pc:spChg chg="add mod">
          <ac:chgData name="Myrthe Spronck" userId="ff674368bee00af3" providerId="LiveId" clId="{A709D7FF-E3E8-479C-A021-6375FF886AA5}" dt="2023-09-13T16:26:28.443" v="4276" actId="1076"/>
          <ac:spMkLst>
            <pc:docMk/>
            <pc:sldMk cId="2990654708" sldId="428"/>
            <ac:spMk id="66" creationId="{10F9CF95-8F99-608A-8BE0-E36D3897D8EB}"/>
          </ac:spMkLst>
        </pc:spChg>
        <pc:spChg chg="add mod">
          <ac:chgData name="Myrthe Spronck" userId="ff674368bee00af3" providerId="LiveId" clId="{A709D7FF-E3E8-479C-A021-6375FF886AA5}" dt="2023-09-13T16:30:00.763" v="4305" actId="1076"/>
          <ac:spMkLst>
            <pc:docMk/>
            <pc:sldMk cId="2990654708" sldId="428"/>
            <ac:spMk id="67" creationId="{5921D0D8-CA5A-3827-8388-B02AA544D380}"/>
          </ac:spMkLst>
        </pc:spChg>
        <pc:spChg chg="add mod">
          <ac:chgData name="Myrthe Spronck" userId="ff674368bee00af3" providerId="LiveId" clId="{A709D7FF-E3E8-479C-A021-6375FF886AA5}" dt="2023-09-13T16:30:10.506" v="4307" actId="1076"/>
          <ac:spMkLst>
            <pc:docMk/>
            <pc:sldMk cId="2990654708" sldId="428"/>
            <ac:spMk id="68" creationId="{2D22CFC3-4C1C-7B80-DB55-81109955554A}"/>
          </ac:spMkLst>
        </pc:spChg>
        <pc:spChg chg="add mod">
          <ac:chgData name="Myrthe Spronck" userId="ff674368bee00af3" providerId="LiveId" clId="{A709D7FF-E3E8-479C-A021-6375FF886AA5}" dt="2023-09-13T16:30:44.089" v="4319" actId="1076"/>
          <ac:spMkLst>
            <pc:docMk/>
            <pc:sldMk cId="2990654708" sldId="428"/>
            <ac:spMk id="69" creationId="{289B87ED-B291-BB94-B532-827368BD4B17}"/>
          </ac:spMkLst>
        </pc:spChg>
        <pc:spChg chg="add mod">
          <ac:chgData name="Myrthe Spronck" userId="ff674368bee00af3" providerId="LiveId" clId="{A709D7FF-E3E8-479C-A021-6375FF886AA5}" dt="2023-09-13T16:30:55.599" v="4326" actId="20577"/>
          <ac:spMkLst>
            <pc:docMk/>
            <pc:sldMk cId="2990654708" sldId="428"/>
            <ac:spMk id="70" creationId="{28DA983D-0EF7-93A1-0EAA-92DC9A036812}"/>
          </ac:spMkLst>
        </pc:spChg>
        <pc:spChg chg="add del mod">
          <ac:chgData name="Myrthe Spronck" userId="ff674368bee00af3" providerId="LiveId" clId="{A709D7FF-E3E8-479C-A021-6375FF886AA5}" dt="2023-09-13T16:34:27.960" v="4380" actId="478"/>
          <ac:spMkLst>
            <pc:docMk/>
            <pc:sldMk cId="2990654708" sldId="428"/>
            <ac:spMk id="71" creationId="{784A36D3-A411-F22B-C350-81D6EA71E583}"/>
          </ac:spMkLst>
        </pc:spChg>
        <pc:spChg chg="add mod">
          <ac:chgData name="Myrthe Spronck" userId="ff674368bee00af3" providerId="LiveId" clId="{A709D7FF-E3E8-479C-A021-6375FF886AA5}" dt="2023-09-13T16:35:20.201" v="4398" actId="1076"/>
          <ac:spMkLst>
            <pc:docMk/>
            <pc:sldMk cId="2990654708" sldId="428"/>
            <ac:spMk id="72" creationId="{36600E8F-5BE0-8DAA-73B2-3661F1ED579E}"/>
          </ac:spMkLst>
        </pc:spChg>
        <pc:spChg chg="add mod">
          <ac:chgData name="Myrthe Spronck" userId="ff674368bee00af3" providerId="LiveId" clId="{A709D7FF-E3E8-479C-A021-6375FF886AA5}" dt="2023-09-13T16:35:44.666" v="4402" actId="1076"/>
          <ac:spMkLst>
            <pc:docMk/>
            <pc:sldMk cId="2990654708" sldId="428"/>
            <ac:spMk id="73" creationId="{22013747-4B03-3142-538A-7CD5DFDAEC17}"/>
          </ac:spMkLst>
        </pc:spChg>
        <pc:spChg chg="add mod">
          <ac:chgData name="Myrthe Spronck" userId="ff674368bee00af3" providerId="LiveId" clId="{A709D7FF-E3E8-479C-A021-6375FF886AA5}" dt="2023-09-13T16:36:27.514" v="4410" actId="1076"/>
          <ac:spMkLst>
            <pc:docMk/>
            <pc:sldMk cId="2990654708" sldId="428"/>
            <ac:spMk id="74" creationId="{9F5237AD-E03B-23E8-46EE-A40453561AF1}"/>
          </ac:spMkLst>
        </pc:spChg>
        <pc:spChg chg="add mod">
          <ac:chgData name="Myrthe Spronck" userId="ff674368bee00af3" providerId="LiveId" clId="{A709D7FF-E3E8-479C-A021-6375FF886AA5}" dt="2023-09-13T16:36:38.542" v="4412" actId="1076"/>
          <ac:spMkLst>
            <pc:docMk/>
            <pc:sldMk cId="2990654708" sldId="428"/>
            <ac:spMk id="75" creationId="{8D106405-0EB3-A006-C889-316E5C5A32A4}"/>
          </ac:spMkLst>
        </pc:spChg>
        <pc:spChg chg="add mod">
          <ac:chgData name="Myrthe Spronck" userId="ff674368bee00af3" providerId="LiveId" clId="{A709D7FF-E3E8-479C-A021-6375FF886AA5}" dt="2023-09-13T16:36:58.593" v="4417" actId="122"/>
          <ac:spMkLst>
            <pc:docMk/>
            <pc:sldMk cId="2990654708" sldId="428"/>
            <ac:spMk id="76" creationId="{54828828-B986-B203-EC5D-94A62E2E84BC}"/>
          </ac:spMkLst>
        </pc:spChg>
        <pc:spChg chg="add mod">
          <ac:chgData name="Myrthe Spronck" userId="ff674368bee00af3" providerId="LiveId" clId="{A709D7FF-E3E8-479C-A021-6375FF886AA5}" dt="2023-09-13T16:37:48.842" v="4426" actId="1076"/>
          <ac:spMkLst>
            <pc:docMk/>
            <pc:sldMk cId="2990654708" sldId="428"/>
            <ac:spMk id="77" creationId="{8B415283-5A28-2574-A55B-B8A97B6DE8A0}"/>
          </ac:spMkLst>
        </pc:spChg>
        <pc:spChg chg="add mod">
          <ac:chgData name="Myrthe Spronck" userId="ff674368bee00af3" providerId="LiveId" clId="{A709D7FF-E3E8-479C-A021-6375FF886AA5}" dt="2023-09-13T16:37:43.656" v="4425" actId="20577"/>
          <ac:spMkLst>
            <pc:docMk/>
            <pc:sldMk cId="2990654708" sldId="428"/>
            <ac:spMk id="78" creationId="{CE6ED05C-8CAA-29FA-C368-3448C70CD8DE}"/>
          </ac:spMkLst>
        </pc:spChg>
        <pc:spChg chg="add mod ord">
          <ac:chgData name="Myrthe Spronck" userId="ff674368bee00af3" providerId="LiveId" clId="{A709D7FF-E3E8-479C-A021-6375FF886AA5}" dt="2023-09-18T20:57:52.562" v="12568" actId="1076"/>
          <ac:spMkLst>
            <pc:docMk/>
            <pc:sldMk cId="2990654708" sldId="428"/>
            <ac:spMk id="80" creationId="{BED4C071-26E6-5A75-538C-B9A75174595D}"/>
          </ac:spMkLst>
        </pc:spChg>
        <pc:grpChg chg="add del mod">
          <ac:chgData name="Myrthe Spronck" userId="ff674368bee00af3" providerId="LiveId" clId="{A709D7FF-E3E8-479C-A021-6375FF886AA5}" dt="2023-09-13T16:15:19.948" v="4081" actId="478"/>
          <ac:grpSpMkLst>
            <pc:docMk/>
            <pc:sldMk cId="2990654708" sldId="428"/>
            <ac:grpSpMk id="18" creationId="{EDBE0D3A-876A-58FA-E15A-B89C5C0A3AD9}"/>
          </ac:grpSpMkLst>
        </pc:grpChg>
        <pc:grpChg chg="mod topLvl">
          <ac:chgData name="Myrthe Spronck" userId="ff674368bee00af3" providerId="LiveId" clId="{A709D7FF-E3E8-479C-A021-6375FF886AA5}" dt="2023-09-13T16:15:32.743" v="4083" actId="14100"/>
          <ac:grpSpMkLst>
            <pc:docMk/>
            <pc:sldMk cId="2990654708" sldId="428"/>
            <ac:grpSpMk id="19" creationId="{1E867C6F-3632-7363-52E1-6245EFB53E8A}"/>
          </ac:grpSpMkLst>
        </pc:grpChg>
        <pc:grpChg chg="add mod">
          <ac:chgData name="Myrthe Spronck" userId="ff674368bee00af3" providerId="LiveId" clId="{A709D7FF-E3E8-479C-A021-6375FF886AA5}" dt="2023-09-13T16:16:12.888" v="4102" actId="1076"/>
          <ac:grpSpMkLst>
            <pc:docMk/>
            <pc:sldMk cId="2990654708" sldId="428"/>
            <ac:grpSpMk id="25" creationId="{255AC32D-B4BC-DDB9-A95A-DAB8EBC0BFDD}"/>
          </ac:grpSpMkLst>
        </pc:grpChg>
        <pc:grpChg chg="add mod">
          <ac:chgData name="Myrthe Spronck" userId="ff674368bee00af3" providerId="LiveId" clId="{A709D7FF-E3E8-479C-A021-6375FF886AA5}" dt="2023-09-13T16:16:41.079" v="4112" actId="1076"/>
          <ac:grpSpMkLst>
            <pc:docMk/>
            <pc:sldMk cId="2990654708" sldId="428"/>
            <ac:grpSpMk id="30" creationId="{79276BE7-E743-2D7F-315C-F9DBE355AE54}"/>
          </ac:grpSpMkLst>
        </pc:grpChg>
        <pc:grpChg chg="add mod">
          <ac:chgData name="Myrthe Spronck" userId="ff674368bee00af3" providerId="LiveId" clId="{A709D7FF-E3E8-479C-A021-6375FF886AA5}" dt="2023-09-13T16:17:37.939" v="4121" actId="1076"/>
          <ac:grpSpMkLst>
            <pc:docMk/>
            <pc:sldMk cId="2990654708" sldId="428"/>
            <ac:grpSpMk id="35" creationId="{A3693720-B23A-512C-BCE8-BEFF157AD39E}"/>
          </ac:grpSpMkLst>
        </pc:grpChg>
        <pc:grpChg chg="add mod">
          <ac:chgData name="Myrthe Spronck" userId="ff674368bee00af3" providerId="LiveId" clId="{A709D7FF-E3E8-479C-A021-6375FF886AA5}" dt="2023-09-13T16:21:34.708" v="4170" actId="1076"/>
          <ac:grpSpMkLst>
            <pc:docMk/>
            <pc:sldMk cId="2990654708" sldId="428"/>
            <ac:grpSpMk id="40" creationId="{50F02ADC-87B6-722A-56A5-67FD7E30CD1E}"/>
          </ac:grpSpMkLst>
        </pc:grpChg>
        <pc:grpChg chg="add mod">
          <ac:chgData name="Myrthe Spronck" userId="ff674368bee00af3" providerId="LiveId" clId="{A709D7FF-E3E8-479C-A021-6375FF886AA5}" dt="2023-09-13T16:21:59.655" v="4175" actId="14100"/>
          <ac:grpSpMkLst>
            <pc:docMk/>
            <pc:sldMk cId="2990654708" sldId="428"/>
            <ac:grpSpMk id="45" creationId="{B0FF09BC-E624-8476-4B6E-DEA3FF605D81}"/>
          </ac:grpSpMkLst>
        </pc:grpChg>
        <pc:grpChg chg="add mod">
          <ac:chgData name="Myrthe Spronck" userId="ff674368bee00af3" providerId="LiveId" clId="{A709D7FF-E3E8-479C-A021-6375FF886AA5}" dt="2023-09-13T16:18:40.752" v="4133" actId="1076"/>
          <ac:grpSpMkLst>
            <pc:docMk/>
            <pc:sldMk cId="2990654708" sldId="428"/>
            <ac:grpSpMk id="50" creationId="{9426E3B4-0CE5-BA3D-81DB-147EDF84F55A}"/>
          </ac:grpSpMkLst>
        </pc:grpChg>
        <pc:grpChg chg="add mod">
          <ac:chgData name="Myrthe Spronck" userId="ff674368bee00af3" providerId="LiveId" clId="{A709D7FF-E3E8-479C-A021-6375FF886AA5}" dt="2023-09-13T16:19:01.588" v="4140" actId="1076"/>
          <ac:grpSpMkLst>
            <pc:docMk/>
            <pc:sldMk cId="2990654708" sldId="428"/>
            <ac:grpSpMk id="55" creationId="{3768D6C7-DADE-22D2-AAD6-707442C6DAB7}"/>
          </ac:grpSpMkLst>
        </pc:grpChg>
        <pc:graphicFrameChg chg="del">
          <ac:chgData name="Myrthe Spronck" userId="ff674368bee00af3" providerId="LiveId" clId="{A709D7FF-E3E8-479C-A021-6375FF886AA5}" dt="2023-09-13T15:13:08.117" v="4051" actId="478"/>
          <ac:graphicFrameMkLst>
            <pc:docMk/>
            <pc:sldMk cId="2990654708" sldId="428"/>
            <ac:graphicFrameMk id="7" creationId="{82D1F2B8-14A1-60A3-8ADB-A86742200444}"/>
          </ac:graphicFrameMkLst>
        </pc:graphicFrameChg>
        <pc:graphicFrameChg chg="add del mod">
          <ac:chgData name="Myrthe Spronck" userId="ff674368bee00af3" providerId="LiveId" clId="{A709D7FF-E3E8-479C-A021-6375FF886AA5}" dt="2023-09-13T16:41:04.591" v="4574"/>
          <ac:graphicFrameMkLst>
            <pc:docMk/>
            <pc:sldMk cId="2990654708" sldId="428"/>
            <ac:graphicFrameMk id="79" creationId="{2D78A039-BAB3-31E9-5590-DD765F80D233}"/>
          </ac:graphicFrameMkLst>
        </pc:graphicFrameChg>
        <pc:graphicFrameChg chg="add mod ord">
          <ac:chgData name="Myrthe Spronck" userId="ff674368bee00af3" providerId="LiveId" clId="{A709D7FF-E3E8-479C-A021-6375FF886AA5}" dt="2023-09-13T16:59:39.298" v="5074" actId="166"/>
          <ac:graphicFrameMkLst>
            <pc:docMk/>
            <pc:sldMk cId="2990654708" sldId="428"/>
            <ac:graphicFrameMk id="81" creationId="{1449B084-7B43-7975-35D2-CACFBFB69E69}"/>
          </ac:graphicFrameMkLst>
        </pc:graphicFrameChg>
        <pc:cxnChg chg="add del mod">
          <ac:chgData name="Myrthe Spronck" userId="ff674368bee00af3" providerId="LiveId" clId="{A709D7FF-E3E8-479C-A021-6375FF886AA5}" dt="2023-09-13T16:13:08.873" v="4066" actId="478"/>
          <ac:cxnSpMkLst>
            <pc:docMk/>
            <pc:sldMk cId="2990654708" sldId="428"/>
            <ac:cxnSpMk id="9" creationId="{0E05B5AF-DF24-D72F-DC73-2B57F095056C}"/>
          </ac:cxnSpMkLst>
        </pc:cxnChg>
        <pc:cxnChg chg="add del mod">
          <ac:chgData name="Myrthe Spronck" userId="ff674368bee00af3" providerId="LiveId" clId="{A709D7FF-E3E8-479C-A021-6375FF886AA5}" dt="2023-09-13T16:13:19.565" v="4068" actId="478"/>
          <ac:cxnSpMkLst>
            <pc:docMk/>
            <pc:sldMk cId="2990654708" sldId="428"/>
            <ac:cxnSpMk id="12" creationId="{4C18CCCB-9961-3D01-7636-5C1500674C99}"/>
          </ac:cxnSpMkLst>
        </pc:cxnChg>
        <pc:cxnChg chg="add mod">
          <ac:chgData name="Myrthe Spronck" userId="ff674368bee00af3" providerId="LiveId" clId="{A709D7FF-E3E8-479C-A021-6375FF886AA5}" dt="2023-09-18T20:57:51.912" v="12567" actId="33986"/>
          <ac:cxnSpMkLst>
            <pc:docMk/>
            <pc:sldMk cId="2990654708" sldId="428"/>
            <ac:cxnSpMk id="14" creationId="{47F4E41C-5B29-D823-7164-47BCB9B1A0B1}"/>
          </ac:cxnSpMkLst>
        </pc:cxnChg>
        <pc:cxnChg chg="add mod">
          <ac:chgData name="Myrthe Spronck" userId="ff674368bee00af3" providerId="LiveId" clId="{A709D7FF-E3E8-479C-A021-6375FF886AA5}" dt="2023-09-13T16:14:29.935" v="4078" actId="14100"/>
          <ac:cxnSpMkLst>
            <pc:docMk/>
            <pc:sldMk cId="2990654708" sldId="428"/>
            <ac:cxnSpMk id="15" creationId="{B25C05A0-0DA3-B483-8566-621C2F4CC11C}"/>
          </ac:cxnSpMkLst>
        </pc:cxnChg>
        <pc:cxnChg chg="mod">
          <ac:chgData name="Myrthe Spronck" userId="ff674368bee00af3" providerId="LiveId" clId="{A709D7FF-E3E8-479C-A021-6375FF886AA5}" dt="2023-09-13T16:15:16.769" v="4079"/>
          <ac:cxnSpMkLst>
            <pc:docMk/>
            <pc:sldMk cId="2990654708" sldId="428"/>
            <ac:cxnSpMk id="21" creationId="{1350058D-54FD-471B-BB80-D67F0113847B}"/>
          </ac:cxnSpMkLst>
        </pc:cxnChg>
        <pc:cxnChg chg="mod">
          <ac:chgData name="Myrthe Spronck" userId="ff674368bee00af3" providerId="LiveId" clId="{A709D7FF-E3E8-479C-A021-6375FF886AA5}" dt="2023-09-13T16:15:16.769" v="4079"/>
          <ac:cxnSpMkLst>
            <pc:docMk/>
            <pc:sldMk cId="2990654708" sldId="428"/>
            <ac:cxnSpMk id="22" creationId="{6875D6A4-1E61-E076-ECB7-EA3D1D0E70FA}"/>
          </ac:cxnSpMkLst>
        </pc:cxnChg>
        <pc:cxnChg chg="mod">
          <ac:chgData name="Myrthe Spronck" userId="ff674368bee00af3" providerId="LiveId" clId="{A709D7FF-E3E8-479C-A021-6375FF886AA5}" dt="2023-09-13T16:15:16.769" v="4079"/>
          <ac:cxnSpMkLst>
            <pc:docMk/>
            <pc:sldMk cId="2990654708" sldId="428"/>
            <ac:cxnSpMk id="23" creationId="{A1BCC2DA-8EA3-CC3E-1A4E-68DF387CB9B7}"/>
          </ac:cxnSpMkLst>
        </pc:cxnChg>
        <pc:cxnChg chg="mod">
          <ac:chgData name="Myrthe Spronck" userId="ff674368bee00af3" providerId="LiveId" clId="{A709D7FF-E3E8-479C-A021-6375FF886AA5}" dt="2023-09-13T16:16:08.606" v="4101"/>
          <ac:cxnSpMkLst>
            <pc:docMk/>
            <pc:sldMk cId="2990654708" sldId="428"/>
            <ac:cxnSpMk id="26" creationId="{87DE9A29-E67C-B21C-E968-D5E373B84DBB}"/>
          </ac:cxnSpMkLst>
        </pc:cxnChg>
        <pc:cxnChg chg="mod">
          <ac:chgData name="Myrthe Spronck" userId="ff674368bee00af3" providerId="LiveId" clId="{A709D7FF-E3E8-479C-A021-6375FF886AA5}" dt="2023-09-13T16:16:08.606" v="4101"/>
          <ac:cxnSpMkLst>
            <pc:docMk/>
            <pc:sldMk cId="2990654708" sldId="428"/>
            <ac:cxnSpMk id="27" creationId="{21F58D29-5AFD-3A26-0D0C-0E353E27AF5D}"/>
          </ac:cxnSpMkLst>
        </pc:cxnChg>
        <pc:cxnChg chg="mod">
          <ac:chgData name="Myrthe Spronck" userId="ff674368bee00af3" providerId="LiveId" clId="{A709D7FF-E3E8-479C-A021-6375FF886AA5}" dt="2023-09-13T16:16:08.606" v="4101"/>
          <ac:cxnSpMkLst>
            <pc:docMk/>
            <pc:sldMk cId="2990654708" sldId="428"/>
            <ac:cxnSpMk id="28" creationId="{6011AA52-05BB-830D-8700-51439BC55EFE}"/>
          </ac:cxnSpMkLst>
        </pc:cxnChg>
        <pc:cxnChg chg="mod">
          <ac:chgData name="Myrthe Spronck" userId="ff674368bee00af3" providerId="LiveId" clId="{A709D7FF-E3E8-479C-A021-6375FF886AA5}" dt="2023-09-13T16:16:26.821" v="4109"/>
          <ac:cxnSpMkLst>
            <pc:docMk/>
            <pc:sldMk cId="2990654708" sldId="428"/>
            <ac:cxnSpMk id="31" creationId="{B71ABA0A-36DB-B7E3-8C8F-AC6C25C8BDB5}"/>
          </ac:cxnSpMkLst>
        </pc:cxnChg>
        <pc:cxnChg chg="mod">
          <ac:chgData name="Myrthe Spronck" userId="ff674368bee00af3" providerId="LiveId" clId="{A709D7FF-E3E8-479C-A021-6375FF886AA5}" dt="2023-09-13T16:16:26.821" v="4109"/>
          <ac:cxnSpMkLst>
            <pc:docMk/>
            <pc:sldMk cId="2990654708" sldId="428"/>
            <ac:cxnSpMk id="32" creationId="{24D4E808-A59D-0280-3972-B45FEC382A49}"/>
          </ac:cxnSpMkLst>
        </pc:cxnChg>
        <pc:cxnChg chg="mod">
          <ac:chgData name="Myrthe Spronck" userId="ff674368bee00af3" providerId="LiveId" clId="{A709D7FF-E3E8-479C-A021-6375FF886AA5}" dt="2023-09-13T16:16:26.821" v="4109"/>
          <ac:cxnSpMkLst>
            <pc:docMk/>
            <pc:sldMk cId="2990654708" sldId="428"/>
            <ac:cxnSpMk id="33" creationId="{564839C3-B023-7AB0-893B-91B1D52758E9}"/>
          </ac:cxnSpMkLst>
        </pc:cxnChg>
        <pc:cxnChg chg="mod">
          <ac:chgData name="Myrthe Spronck" userId="ff674368bee00af3" providerId="LiveId" clId="{A709D7FF-E3E8-479C-A021-6375FF886AA5}" dt="2023-09-13T16:17:00.546" v="4117"/>
          <ac:cxnSpMkLst>
            <pc:docMk/>
            <pc:sldMk cId="2990654708" sldId="428"/>
            <ac:cxnSpMk id="36" creationId="{CD9F506E-435F-E3F0-FEFD-7BD2058D4D11}"/>
          </ac:cxnSpMkLst>
        </pc:cxnChg>
        <pc:cxnChg chg="mod">
          <ac:chgData name="Myrthe Spronck" userId="ff674368bee00af3" providerId="LiveId" clId="{A709D7FF-E3E8-479C-A021-6375FF886AA5}" dt="2023-09-13T16:17:00.546" v="4117"/>
          <ac:cxnSpMkLst>
            <pc:docMk/>
            <pc:sldMk cId="2990654708" sldId="428"/>
            <ac:cxnSpMk id="37" creationId="{8B62BB04-5AC0-A484-5572-35AC8A22EF9F}"/>
          </ac:cxnSpMkLst>
        </pc:cxnChg>
        <pc:cxnChg chg="mod">
          <ac:chgData name="Myrthe Spronck" userId="ff674368bee00af3" providerId="LiveId" clId="{A709D7FF-E3E8-479C-A021-6375FF886AA5}" dt="2023-09-13T16:17:00.546" v="4117"/>
          <ac:cxnSpMkLst>
            <pc:docMk/>
            <pc:sldMk cId="2990654708" sldId="428"/>
            <ac:cxnSpMk id="38" creationId="{B34A2E8A-1E6C-6CD1-3331-0EE442733E36}"/>
          </ac:cxnSpMkLst>
        </pc:cxnChg>
        <pc:cxnChg chg="mod">
          <ac:chgData name="Myrthe Spronck" userId="ff674368bee00af3" providerId="LiveId" clId="{A709D7FF-E3E8-479C-A021-6375FF886AA5}" dt="2023-09-13T16:17:06.583" v="4119"/>
          <ac:cxnSpMkLst>
            <pc:docMk/>
            <pc:sldMk cId="2990654708" sldId="428"/>
            <ac:cxnSpMk id="41" creationId="{E5961309-1BAD-E3FA-E7A1-57097237E880}"/>
          </ac:cxnSpMkLst>
        </pc:cxnChg>
        <pc:cxnChg chg="mod">
          <ac:chgData name="Myrthe Spronck" userId="ff674368bee00af3" providerId="LiveId" clId="{A709D7FF-E3E8-479C-A021-6375FF886AA5}" dt="2023-09-13T16:17:06.583" v="4119"/>
          <ac:cxnSpMkLst>
            <pc:docMk/>
            <pc:sldMk cId="2990654708" sldId="428"/>
            <ac:cxnSpMk id="42" creationId="{F4CCFBED-62A5-D8C1-2B06-B2291C85EEAF}"/>
          </ac:cxnSpMkLst>
        </pc:cxnChg>
        <pc:cxnChg chg="mod">
          <ac:chgData name="Myrthe Spronck" userId="ff674368bee00af3" providerId="LiveId" clId="{A709D7FF-E3E8-479C-A021-6375FF886AA5}" dt="2023-09-13T16:17:06.583" v="4119"/>
          <ac:cxnSpMkLst>
            <pc:docMk/>
            <pc:sldMk cId="2990654708" sldId="428"/>
            <ac:cxnSpMk id="43" creationId="{69CCE8C7-1A18-A85C-45C1-8B9FA920A9DB}"/>
          </ac:cxnSpMkLst>
        </pc:cxnChg>
        <pc:cxnChg chg="mod">
          <ac:chgData name="Myrthe Spronck" userId="ff674368bee00af3" providerId="LiveId" clId="{A709D7FF-E3E8-479C-A021-6375FF886AA5}" dt="2023-09-13T16:17:50.989" v="4126"/>
          <ac:cxnSpMkLst>
            <pc:docMk/>
            <pc:sldMk cId="2990654708" sldId="428"/>
            <ac:cxnSpMk id="46" creationId="{09ACFC14-B985-05D1-6949-CF19A97A457C}"/>
          </ac:cxnSpMkLst>
        </pc:cxnChg>
        <pc:cxnChg chg="mod">
          <ac:chgData name="Myrthe Spronck" userId="ff674368bee00af3" providerId="LiveId" clId="{A709D7FF-E3E8-479C-A021-6375FF886AA5}" dt="2023-09-13T16:17:50.989" v="4126"/>
          <ac:cxnSpMkLst>
            <pc:docMk/>
            <pc:sldMk cId="2990654708" sldId="428"/>
            <ac:cxnSpMk id="47" creationId="{97E6F103-8930-3F87-06B6-3430394F1E59}"/>
          </ac:cxnSpMkLst>
        </pc:cxnChg>
        <pc:cxnChg chg="mod">
          <ac:chgData name="Myrthe Spronck" userId="ff674368bee00af3" providerId="LiveId" clId="{A709D7FF-E3E8-479C-A021-6375FF886AA5}" dt="2023-09-13T16:17:50.989" v="4126"/>
          <ac:cxnSpMkLst>
            <pc:docMk/>
            <pc:sldMk cId="2990654708" sldId="428"/>
            <ac:cxnSpMk id="48" creationId="{9171A908-EC9F-4ACC-3796-BF7CD1CE80AA}"/>
          </ac:cxnSpMkLst>
        </pc:cxnChg>
        <pc:cxnChg chg="mod">
          <ac:chgData name="Myrthe Spronck" userId="ff674368bee00af3" providerId="LiveId" clId="{A709D7FF-E3E8-479C-A021-6375FF886AA5}" dt="2023-09-13T16:18:31.654" v="4132"/>
          <ac:cxnSpMkLst>
            <pc:docMk/>
            <pc:sldMk cId="2990654708" sldId="428"/>
            <ac:cxnSpMk id="51" creationId="{38511C3E-574B-8F17-FF75-59DEB9582BFF}"/>
          </ac:cxnSpMkLst>
        </pc:cxnChg>
        <pc:cxnChg chg="mod">
          <ac:chgData name="Myrthe Spronck" userId="ff674368bee00af3" providerId="LiveId" clId="{A709D7FF-E3E8-479C-A021-6375FF886AA5}" dt="2023-09-13T16:18:31.654" v="4132"/>
          <ac:cxnSpMkLst>
            <pc:docMk/>
            <pc:sldMk cId="2990654708" sldId="428"/>
            <ac:cxnSpMk id="52" creationId="{B707E983-1A45-E446-83C2-9B71BED233EB}"/>
          </ac:cxnSpMkLst>
        </pc:cxnChg>
        <pc:cxnChg chg="mod">
          <ac:chgData name="Myrthe Spronck" userId="ff674368bee00af3" providerId="LiveId" clId="{A709D7FF-E3E8-479C-A021-6375FF886AA5}" dt="2023-09-13T16:18:31.654" v="4132"/>
          <ac:cxnSpMkLst>
            <pc:docMk/>
            <pc:sldMk cId="2990654708" sldId="428"/>
            <ac:cxnSpMk id="53" creationId="{4285350C-40B9-5872-E435-86D0D477B883}"/>
          </ac:cxnSpMkLst>
        </pc:cxnChg>
        <pc:cxnChg chg="mod">
          <ac:chgData name="Myrthe Spronck" userId="ff674368bee00af3" providerId="LiveId" clId="{A709D7FF-E3E8-479C-A021-6375FF886AA5}" dt="2023-09-13T16:18:51.857" v="4139"/>
          <ac:cxnSpMkLst>
            <pc:docMk/>
            <pc:sldMk cId="2990654708" sldId="428"/>
            <ac:cxnSpMk id="56" creationId="{AEBCD3FE-882E-DE8F-0E19-81F585675349}"/>
          </ac:cxnSpMkLst>
        </pc:cxnChg>
        <pc:cxnChg chg="mod">
          <ac:chgData name="Myrthe Spronck" userId="ff674368bee00af3" providerId="LiveId" clId="{A709D7FF-E3E8-479C-A021-6375FF886AA5}" dt="2023-09-13T16:18:51.857" v="4139"/>
          <ac:cxnSpMkLst>
            <pc:docMk/>
            <pc:sldMk cId="2990654708" sldId="428"/>
            <ac:cxnSpMk id="57" creationId="{84226A8A-94F7-2161-FC33-EAB6BB946133}"/>
          </ac:cxnSpMkLst>
        </pc:cxnChg>
        <pc:cxnChg chg="mod">
          <ac:chgData name="Myrthe Spronck" userId="ff674368bee00af3" providerId="LiveId" clId="{A709D7FF-E3E8-479C-A021-6375FF886AA5}" dt="2023-09-13T16:18:51.857" v="4139"/>
          <ac:cxnSpMkLst>
            <pc:docMk/>
            <pc:sldMk cId="2990654708" sldId="428"/>
            <ac:cxnSpMk id="58" creationId="{F2E33826-7003-B710-210A-27C56A08A121}"/>
          </ac:cxnSpMkLst>
        </pc:cxnChg>
      </pc:sldChg>
      <pc:sldChg chg="addSp delSp modSp add mod ord delAnim modAnim">
        <pc:chgData name="Myrthe Spronck" userId="ff674368bee00af3" providerId="LiveId" clId="{A709D7FF-E3E8-479C-A021-6375FF886AA5}" dt="2023-09-21T08:34:17.893" v="14802" actId="478"/>
        <pc:sldMkLst>
          <pc:docMk/>
          <pc:sldMk cId="908484647" sldId="429"/>
        </pc:sldMkLst>
        <pc:spChg chg="add mod">
          <ac:chgData name="Myrthe Spronck" userId="ff674368bee00af3" providerId="LiveId" clId="{A709D7FF-E3E8-479C-A021-6375FF886AA5}" dt="2023-09-19T20:08:45.051" v="13893" actId="1076"/>
          <ac:spMkLst>
            <pc:docMk/>
            <pc:sldMk cId="908484647" sldId="429"/>
            <ac:spMk id="2" creationId="{08E24AA3-DCF5-C8AC-B162-F2E03BD82762}"/>
          </ac:spMkLst>
        </pc:spChg>
        <pc:spChg chg="del">
          <ac:chgData name="Myrthe Spronck" userId="ff674368bee00af3" providerId="LiveId" clId="{A709D7FF-E3E8-479C-A021-6375FF886AA5}" dt="2023-09-13T16:44:26.159" v="4658" actId="478"/>
          <ac:spMkLst>
            <pc:docMk/>
            <pc:sldMk cId="908484647" sldId="429"/>
            <ac:spMk id="2" creationId="{4CA1505A-35CB-210B-997E-97BB915CD085}"/>
          </ac:spMkLst>
        </pc:spChg>
        <pc:spChg chg="mod">
          <ac:chgData name="Myrthe Spronck" userId="ff674368bee00af3" providerId="LiveId" clId="{A709D7FF-E3E8-479C-A021-6375FF886AA5}" dt="2023-09-19T20:16:59.465" v="14176" actId="20577"/>
          <ac:spMkLst>
            <pc:docMk/>
            <pc:sldMk cId="908484647" sldId="429"/>
            <ac:spMk id="3" creationId="{D731710C-9180-8539-8194-20BD9FC27103}"/>
          </ac:spMkLst>
        </pc:spChg>
        <pc:spChg chg="add del mod">
          <ac:chgData name="Myrthe Spronck" userId="ff674368bee00af3" providerId="LiveId" clId="{A709D7FF-E3E8-479C-A021-6375FF886AA5}" dt="2023-09-21T08:34:17.893" v="14802" actId="478"/>
          <ac:spMkLst>
            <pc:docMk/>
            <pc:sldMk cId="908484647" sldId="429"/>
            <ac:spMk id="4" creationId="{420C5189-5C53-E01D-C8CE-79FA28ECE0BE}"/>
          </ac:spMkLst>
        </pc:spChg>
        <pc:spChg chg="mod">
          <ac:chgData name="Myrthe Spronck" userId="ff674368bee00af3" providerId="LiveId" clId="{A709D7FF-E3E8-479C-A021-6375FF886AA5}" dt="2023-09-19T20:17:48.303" v="14217" actId="20577"/>
          <ac:spMkLst>
            <pc:docMk/>
            <pc:sldMk cId="908484647" sldId="429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3T16:48:56.625" v="4931"/>
          <ac:spMkLst>
            <pc:docMk/>
            <pc:sldMk cId="908484647" sldId="429"/>
            <ac:spMk id="8" creationId="{14B4BA89-669C-E5BD-F512-A98A8766B15C}"/>
          </ac:spMkLst>
        </pc:spChg>
        <pc:spChg chg="add mod">
          <ac:chgData name="Myrthe Spronck" userId="ff674368bee00af3" providerId="LiveId" clId="{A709D7FF-E3E8-479C-A021-6375FF886AA5}" dt="2023-09-13T16:48:56.625" v="4931"/>
          <ac:spMkLst>
            <pc:docMk/>
            <pc:sldMk cId="908484647" sldId="429"/>
            <ac:spMk id="9" creationId="{BDDD4C1E-C519-8249-B627-40C7007CE240}"/>
          </ac:spMkLst>
        </pc:spChg>
        <pc:spChg chg="add mod">
          <ac:chgData name="Myrthe Spronck" userId="ff674368bee00af3" providerId="LiveId" clId="{A709D7FF-E3E8-479C-A021-6375FF886AA5}" dt="2023-09-13T16:53:53.822" v="4986" actId="404"/>
          <ac:spMkLst>
            <pc:docMk/>
            <pc:sldMk cId="908484647" sldId="429"/>
            <ac:spMk id="12" creationId="{E53E7A24-16C3-0C53-25B5-3D80DF67DC79}"/>
          </ac:spMkLst>
        </pc:spChg>
        <pc:spChg chg="add mod">
          <ac:chgData name="Myrthe Spronck" userId="ff674368bee00af3" providerId="LiveId" clId="{A709D7FF-E3E8-479C-A021-6375FF886AA5}" dt="2023-09-15T17:45:00.698" v="11499" actId="2085"/>
          <ac:spMkLst>
            <pc:docMk/>
            <pc:sldMk cId="908484647" sldId="429"/>
            <ac:spMk id="17" creationId="{A417C371-71A4-9F70-68E0-9687879D5EAC}"/>
          </ac:spMkLst>
        </pc:spChg>
        <pc:spChg chg="add mod">
          <ac:chgData name="Myrthe Spronck" userId="ff674368bee00af3" providerId="LiveId" clId="{A709D7FF-E3E8-479C-A021-6375FF886AA5}" dt="2023-09-15T17:44:55.424" v="11498" actId="2085"/>
          <ac:spMkLst>
            <pc:docMk/>
            <pc:sldMk cId="908484647" sldId="429"/>
            <ac:spMk id="18" creationId="{3ED3B599-F7FB-E769-DEFB-1275D9EC790D}"/>
          </ac:spMkLst>
        </pc:spChg>
        <pc:spChg chg="add mod">
          <ac:chgData name="Myrthe Spronck" userId="ff674368bee00af3" providerId="LiveId" clId="{A709D7FF-E3E8-479C-A021-6375FF886AA5}" dt="2023-09-13T16:53:50.795" v="4985" actId="404"/>
          <ac:spMkLst>
            <pc:docMk/>
            <pc:sldMk cId="908484647" sldId="429"/>
            <ac:spMk id="19" creationId="{507AEF6C-87EA-21F6-2999-76BF695589C7}"/>
          </ac:spMkLst>
        </pc:spChg>
        <pc:spChg chg="add mod">
          <ac:chgData name="Myrthe Spronck" userId="ff674368bee00af3" providerId="LiveId" clId="{A709D7FF-E3E8-479C-A021-6375FF886AA5}" dt="2023-09-13T16:54:05.834" v="4988" actId="1076"/>
          <ac:spMkLst>
            <pc:docMk/>
            <pc:sldMk cId="908484647" sldId="429"/>
            <ac:spMk id="20" creationId="{CD6A2F07-736B-81D4-411E-F4090114C695}"/>
          </ac:spMkLst>
        </pc:spChg>
        <pc:spChg chg="add mod">
          <ac:chgData name="Myrthe Spronck" userId="ff674368bee00af3" providerId="LiveId" clId="{A709D7FF-E3E8-479C-A021-6375FF886AA5}" dt="2023-09-17T20:56:56.711" v="12408" actId="207"/>
          <ac:spMkLst>
            <pc:docMk/>
            <pc:sldMk cId="908484647" sldId="429"/>
            <ac:spMk id="25" creationId="{3E78DFB1-F55D-06BD-9CEF-7FDBE28A9BC5}"/>
          </ac:spMkLst>
        </pc:spChg>
        <pc:spChg chg="add mod">
          <ac:chgData name="Myrthe Spronck" userId="ff674368bee00af3" providerId="LiveId" clId="{A709D7FF-E3E8-479C-A021-6375FF886AA5}" dt="2023-09-13T16:55:07.777" v="5012" actId="20577"/>
          <ac:spMkLst>
            <pc:docMk/>
            <pc:sldMk cId="908484647" sldId="429"/>
            <ac:spMk id="30" creationId="{C48237AF-63C8-6D13-41B9-73467DB76C4D}"/>
          </ac:spMkLst>
        </pc:spChg>
        <pc:spChg chg="add mod">
          <ac:chgData name="Myrthe Spronck" userId="ff674368bee00af3" providerId="LiveId" clId="{A709D7FF-E3E8-479C-A021-6375FF886AA5}" dt="2023-09-17T20:57:00.111" v="12409" actId="207"/>
          <ac:spMkLst>
            <pc:docMk/>
            <pc:sldMk cId="908484647" sldId="429"/>
            <ac:spMk id="35" creationId="{65D9B9B9-4843-5ED9-A6A4-CEA60C8AC0BA}"/>
          </ac:spMkLst>
        </pc:spChg>
        <pc:spChg chg="add mod">
          <ac:chgData name="Myrthe Spronck" userId="ff674368bee00af3" providerId="LiveId" clId="{A709D7FF-E3E8-479C-A021-6375FF886AA5}" dt="2023-09-13T16:56:10.287" v="5027" actId="20577"/>
          <ac:spMkLst>
            <pc:docMk/>
            <pc:sldMk cId="908484647" sldId="429"/>
            <ac:spMk id="40" creationId="{6582032F-4DEA-4492-0DA4-CEB23A174927}"/>
          </ac:spMkLst>
        </pc:spChg>
        <pc:spChg chg="add mod">
          <ac:chgData name="Myrthe Spronck" userId="ff674368bee00af3" providerId="LiveId" clId="{A709D7FF-E3E8-479C-A021-6375FF886AA5}" dt="2023-09-17T20:56:53.838" v="12407" actId="207"/>
          <ac:spMkLst>
            <pc:docMk/>
            <pc:sldMk cId="908484647" sldId="429"/>
            <ac:spMk id="45" creationId="{1BB3E417-65A4-81C0-A0E4-FC1AF5199068}"/>
          </ac:spMkLst>
        </pc:spChg>
        <pc:spChg chg="add mod">
          <ac:chgData name="Myrthe Spronck" userId="ff674368bee00af3" providerId="LiveId" clId="{A709D7FF-E3E8-479C-A021-6375FF886AA5}" dt="2023-09-13T16:57:50.917" v="5045" actId="20577"/>
          <ac:spMkLst>
            <pc:docMk/>
            <pc:sldMk cId="908484647" sldId="429"/>
            <ac:spMk id="50" creationId="{468F6FDB-1940-887F-6D7A-2E88D14A2D03}"/>
          </ac:spMkLst>
        </pc:spChg>
        <pc:spChg chg="add mod">
          <ac:chgData name="Myrthe Spronck" userId="ff674368bee00af3" providerId="LiveId" clId="{A709D7FF-E3E8-479C-A021-6375FF886AA5}" dt="2023-09-17T20:57:02.950" v="12410" actId="207"/>
          <ac:spMkLst>
            <pc:docMk/>
            <pc:sldMk cId="908484647" sldId="429"/>
            <ac:spMk id="55" creationId="{DFAB82C2-3476-F07C-D922-E3AD66774F31}"/>
          </ac:spMkLst>
        </pc:spChg>
        <pc:spChg chg="add mod">
          <ac:chgData name="Myrthe Spronck" userId="ff674368bee00af3" providerId="LiveId" clId="{A709D7FF-E3E8-479C-A021-6375FF886AA5}" dt="2023-09-13T16:58:30.343" v="5063" actId="1076"/>
          <ac:spMkLst>
            <pc:docMk/>
            <pc:sldMk cId="908484647" sldId="429"/>
            <ac:spMk id="56" creationId="{46F70E1C-56D3-F169-ABC3-28ED71A7DD45}"/>
          </ac:spMkLst>
        </pc:spChg>
        <pc:spChg chg="add mod">
          <ac:chgData name="Myrthe Spronck" userId="ff674368bee00af3" providerId="LiveId" clId="{A709D7FF-E3E8-479C-A021-6375FF886AA5}" dt="2023-09-15T17:45:10.201" v="11501" actId="2085"/>
          <ac:spMkLst>
            <pc:docMk/>
            <pc:sldMk cId="908484647" sldId="429"/>
            <ac:spMk id="57" creationId="{16557E79-7F81-D8BC-7A37-4E6C2250888B}"/>
          </ac:spMkLst>
        </pc:spChg>
        <pc:spChg chg="add mod">
          <ac:chgData name="Myrthe Spronck" userId="ff674368bee00af3" providerId="LiveId" clId="{A709D7FF-E3E8-479C-A021-6375FF886AA5}" dt="2023-09-15T17:45:05.465" v="11500" actId="2085"/>
          <ac:spMkLst>
            <pc:docMk/>
            <pc:sldMk cId="908484647" sldId="429"/>
            <ac:spMk id="58" creationId="{5E3878E7-D556-65E4-8A2D-6FBF655FB21C}"/>
          </ac:spMkLst>
        </pc:spChg>
        <pc:spChg chg="add mod">
          <ac:chgData name="Myrthe Spronck" userId="ff674368bee00af3" providerId="LiveId" clId="{A709D7FF-E3E8-479C-A021-6375FF886AA5}" dt="2023-09-13T16:58:28.076" v="5062" actId="1076"/>
          <ac:spMkLst>
            <pc:docMk/>
            <pc:sldMk cId="908484647" sldId="429"/>
            <ac:spMk id="59" creationId="{51A6B3EC-ACA8-C43F-4DE5-78B18E7AA061}"/>
          </ac:spMkLst>
        </pc:spChg>
        <pc:spChg chg="add mod ord">
          <ac:chgData name="Myrthe Spronck" userId="ff674368bee00af3" providerId="LiveId" clId="{A709D7FF-E3E8-479C-A021-6375FF886AA5}" dt="2023-09-13T17:00:13.690" v="5086" actId="167"/>
          <ac:spMkLst>
            <pc:docMk/>
            <pc:sldMk cId="908484647" sldId="429"/>
            <ac:spMk id="60" creationId="{F3EA432F-273F-3B2A-F163-A70A654D09A0}"/>
          </ac:spMkLst>
        </pc:spChg>
        <pc:spChg chg="add mod ord">
          <ac:chgData name="Myrthe Spronck" userId="ff674368bee00af3" providerId="LiveId" clId="{A709D7FF-E3E8-479C-A021-6375FF886AA5}" dt="2023-09-13T17:00:13.690" v="5086" actId="167"/>
          <ac:spMkLst>
            <pc:docMk/>
            <pc:sldMk cId="908484647" sldId="429"/>
            <ac:spMk id="61" creationId="{DDAB4DDF-DAB3-27E9-0CC9-B1A7925D1E1F}"/>
          </ac:spMkLst>
        </pc:spChg>
        <pc:spChg chg="add del mod">
          <ac:chgData name="Myrthe Spronck" userId="ff674368bee00af3" providerId="LiveId" clId="{A709D7FF-E3E8-479C-A021-6375FF886AA5}" dt="2023-09-13T17:00:09.106" v="5085" actId="478"/>
          <ac:spMkLst>
            <pc:docMk/>
            <pc:sldMk cId="908484647" sldId="429"/>
            <ac:spMk id="62" creationId="{AA513A7D-02B9-9202-BBA7-09B349185655}"/>
          </ac:spMkLst>
        </pc:spChg>
        <pc:grpChg chg="add mod">
          <ac:chgData name="Myrthe Spronck" userId="ff674368bee00af3" providerId="LiveId" clId="{A709D7FF-E3E8-479C-A021-6375FF886AA5}" dt="2023-09-13T16:53:37.704" v="4984" actId="1076"/>
          <ac:grpSpMkLst>
            <pc:docMk/>
            <pc:sldMk cId="908484647" sldId="429"/>
            <ac:grpSpMk id="13" creationId="{B9FFD347-24B8-A753-CEB9-4E7BEBAEA738}"/>
          </ac:grpSpMkLst>
        </pc:grpChg>
        <pc:grpChg chg="add mod">
          <ac:chgData name="Myrthe Spronck" userId="ff674368bee00af3" providerId="LiveId" clId="{A709D7FF-E3E8-479C-A021-6375FF886AA5}" dt="2023-09-13T22:05:20.675" v="8345" actId="1076"/>
          <ac:grpSpMkLst>
            <pc:docMk/>
            <pc:sldMk cId="908484647" sldId="429"/>
            <ac:grpSpMk id="21" creationId="{EB4B5491-8D78-A7BE-D634-8BA0FBC89915}"/>
          </ac:grpSpMkLst>
        </pc:grpChg>
        <pc:grpChg chg="add mod">
          <ac:chgData name="Myrthe Spronck" userId="ff674368bee00af3" providerId="LiveId" clId="{A709D7FF-E3E8-479C-A021-6375FF886AA5}" dt="2023-09-13T22:05:57.010" v="8348" actId="1076"/>
          <ac:grpSpMkLst>
            <pc:docMk/>
            <pc:sldMk cId="908484647" sldId="429"/>
            <ac:grpSpMk id="26" creationId="{A30ADABC-DBDE-BDB7-E88F-16CF172DC63C}"/>
          </ac:grpSpMkLst>
        </pc:grpChg>
        <pc:grpChg chg="add mod">
          <ac:chgData name="Myrthe Spronck" userId="ff674368bee00af3" providerId="LiveId" clId="{A709D7FF-E3E8-479C-A021-6375FF886AA5}" dt="2023-09-13T16:57:01.992" v="5038" actId="14100"/>
          <ac:grpSpMkLst>
            <pc:docMk/>
            <pc:sldMk cId="908484647" sldId="429"/>
            <ac:grpSpMk id="31" creationId="{EB39EF56-AC39-C5ED-84F2-6A45B03C1AAC}"/>
          </ac:grpSpMkLst>
        </pc:grpChg>
        <pc:grpChg chg="add mod">
          <ac:chgData name="Myrthe Spronck" userId="ff674368bee00af3" providerId="LiveId" clId="{A709D7FF-E3E8-479C-A021-6375FF886AA5}" dt="2023-09-13T22:05:25.787" v="8346" actId="1076"/>
          <ac:grpSpMkLst>
            <pc:docMk/>
            <pc:sldMk cId="908484647" sldId="429"/>
            <ac:grpSpMk id="36" creationId="{A5839F0F-25DA-55C4-75DD-97D495CD70F1}"/>
          </ac:grpSpMkLst>
        </pc:grpChg>
        <pc:grpChg chg="add mod">
          <ac:chgData name="Myrthe Spronck" userId="ff674368bee00af3" providerId="LiveId" clId="{A709D7FF-E3E8-479C-A021-6375FF886AA5}" dt="2023-09-13T22:04:47.820" v="8340" actId="1076"/>
          <ac:grpSpMkLst>
            <pc:docMk/>
            <pc:sldMk cId="908484647" sldId="429"/>
            <ac:grpSpMk id="41" creationId="{B790D36E-D60F-45B5-D8F5-AD776E226557}"/>
          </ac:grpSpMkLst>
        </pc:grpChg>
        <pc:grpChg chg="add mod">
          <ac:chgData name="Myrthe Spronck" userId="ff674368bee00af3" providerId="LiveId" clId="{A709D7FF-E3E8-479C-A021-6375FF886AA5}" dt="2023-09-13T16:57:42.676" v="5042" actId="1076"/>
          <ac:grpSpMkLst>
            <pc:docMk/>
            <pc:sldMk cId="908484647" sldId="429"/>
            <ac:grpSpMk id="46" creationId="{BC28BC7C-B0E9-81B6-4B42-01636AEEB6DF}"/>
          </ac:grpSpMkLst>
        </pc:grpChg>
        <pc:grpChg chg="add mod">
          <ac:chgData name="Myrthe Spronck" userId="ff674368bee00af3" providerId="LiveId" clId="{A709D7FF-E3E8-479C-A021-6375FF886AA5}" dt="2023-09-13T22:06:04.574" v="8349" actId="1076"/>
          <ac:grpSpMkLst>
            <pc:docMk/>
            <pc:sldMk cId="908484647" sldId="429"/>
            <ac:grpSpMk id="51" creationId="{6A309D3F-4ED0-AE74-1687-EEC9B43DFA16}"/>
          </ac:grpSpMkLst>
        </pc:grpChg>
        <pc:graphicFrameChg chg="del">
          <ac:chgData name="Myrthe Spronck" userId="ff674368bee00af3" providerId="LiveId" clId="{A709D7FF-E3E8-479C-A021-6375FF886AA5}" dt="2023-09-13T16:44:24.417" v="4657" actId="478"/>
          <ac:graphicFrameMkLst>
            <pc:docMk/>
            <pc:sldMk cId="908484647" sldId="429"/>
            <ac:graphicFrameMk id="7" creationId="{82D1F2B8-14A1-60A3-8ADB-A86742200444}"/>
          </ac:graphicFrameMkLst>
        </pc:graphicFrameChg>
        <pc:picChg chg="add mod">
          <ac:chgData name="Myrthe Spronck" userId="ff674368bee00af3" providerId="LiveId" clId="{A709D7FF-E3E8-479C-A021-6375FF886AA5}" dt="2023-09-19T20:08:33.707" v="13892" actId="1076"/>
          <ac:picMkLst>
            <pc:docMk/>
            <pc:sldMk cId="908484647" sldId="429"/>
            <ac:picMk id="5" creationId="{13EA2A45-A5DD-C0A8-A7E4-FF989434B889}"/>
          </ac:picMkLst>
        </pc:picChg>
        <pc:cxnChg chg="add mod ord">
          <ac:chgData name="Myrthe Spronck" userId="ff674368bee00af3" providerId="LiveId" clId="{A709D7FF-E3E8-479C-A021-6375FF886AA5}" dt="2023-09-13T22:05:04.743" v="8344" actId="167"/>
          <ac:cxnSpMkLst>
            <pc:docMk/>
            <pc:sldMk cId="908484647" sldId="429"/>
            <ac:cxnSpMk id="10" creationId="{B68BB622-41EA-0215-BBF8-5BAE278E3953}"/>
          </ac:cxnSpMkLst>
        </pc:cxnChg>
        <pc:cxnChg chg="add mod ord">
          <ac:chgData name="Myrthe Spronck" userId="ff674368bee00af3" providerId="LiveId" clId="{A709D7FF-E3E8-479C-A021-6375FF886AA5}" dt="2023-09-13T22:04:59.444" v="8341" actId="167"/>
          <ac:cxnSpMkLst>
            <pc:docMk/>
            <pc:sldMk cId="908484647" sldId="429"/>
            <ac:cxnSpMk id="11" creationId="{A5761E3F-3262-BDC5-4425-48C289FC7588}"/>
          </ac:cxnSpMkLst>
        </pc:cxnChg>
        <pc:cxnChg chg="mod">
          <ac:chgData name="Myrthe Spronck" userId="ff674368bee00af3" providerId="LiveId" clId="{A709D7FF-E3E8-479C-A021-6375FF886AA5}" dt="2023-09-13T16:49:33.641" v="4933"/>
          <ac:cxnSpMkLst>
            <pc:docMk/>
            <pc:sldMk cId="908484647" sldId="429"/>
            <ac:cxnSpMk id="14" creationId="{635ABC8B-3350-0014-CE5B-FF7BC6EEADD6}"/>
          </ac:cxnSpMkLst>
        </pc:cxnChg>
        <pc:cxnChg chg="mod">
          <ac:chgData name="Myrthe Spronck" userId="ff674368bee00af3" providerId="LiveId" clId="{A709D7FF-E3E8-479C-A021-6375FF886AA5}" dt="2023-09-13T16:49:33.641" v="4933"/>
          <ac:cxnSpMkLst>
            <pc:docMk/>
            <pc:sldMk cId="908484647" sldId="429"/>
            <ac:cxnSpMk id="15" creationId="{EBD796BC-29E0-6A41-C578-8E84D24BCE03}"/>
          </ac:cxnSpMkLst>
        </pc:cxnChg>
        <pc:cxnChg chg="mod">
          <ac:chgData name="Myrthe Spronck" userId="ff674368bee00af3" providerId="LiveId" clId="{A709D7FF-E3E8-479C-A021-6375FF886AA5}" dt="2023-09-13T16:49:33.641" v="4933"/>
          <ac:cxnSpMkLst>
            <pc:docMk/>
            <pc:sldMk cId="908484647" sldId="429"/>
            <ac:cxnSpMk id="16" creationId="{F10F058D-DC23-C7FC-9A00-8FE38B17668E}"/>
          </ac:cxnSpMkLst>
        </pc:cxnChg>
        <pc:cxnChg chg="mod">
          <ac:chgData name="Myrthe Spronck" userId="ff674368bee00af3" providerId="LiveId" clId="{A709D7FF-E3E8-479C-A021-6375FF886AA5}" dt="2023-09-13T16:54:08.563" v="4989"/>
          <ac:cxnSpMkLst>
            <pc:docMk/>
            <pc:sldMk cId="908484647" sldId="429"/>
            <ac:cxnSpMk id="22" creationId="{3EAE9C3E-9DA3-B4EA-088B-B39A9B580DDF}"/>
          </ac:cxnSpMkLst>
        </pc:cxnChg>
        <pc:cxnChg chg="mod">
          <ac:chgData name="Myrthe Spronck" userId="ff674368bee00af3" providerId="LiveId" clId="{A709D7FF-E3E8-479C-A021-6375FF886AA5}" dt="2023-09-13T16:54:08.563" v="4989"/>
          <ac:cxnSpMkLst>
            <pc:docMk/>
            <pc:sldMk cId="908484647" sldId="429"/>
            <ac:cxnSpMk id="23" creationId="{5CAE8F67-7C6D-8494-7C91-653D5528A445}"/>
          </ac:cxnSpMkLst>
        </pc:cxnChg>
        <pc:cxnChg chg="mod">
          <ac:chgData name="Myrthe Spronck" userId="ff674368bee00af3" providerId="LiveId" clId="{A709D7FF-E3E8-479C-A021-6375FF886AA5}" dt="2023-09-13T16:54:08.563" v="4989"/>
          <ac:cxnSpMkLst>
            <pc:docMk/>
            <pc:sldMk cId="908484647" sldId="429"/>
            <ac:cxnSpMk id="24" creationId="{C692C697-C1D1-1D5C-A721-3D02982B9DD6}"/>
          </ac:cxnSpMkLst>
        </pc:cxnChg>
        <pc:cxnChg chg="mod">
          <ac:chgData name="Myrthe Spronck" userId="ff674368bee00af3" providerId="LiveId" clId="{A709D7FF-E3E8-479C-A021-6375FF886AA5}" dt="2023-09-13T16:54:47.751" v="5007"/>
          <ac:cxnSpMkLst>
            <pc:docMk/>
            <pc:sldMk cId="908484647" sldId="429"/>
            <ac:cxnSpMk id="27" creationId="{798E8D7B-80B7-D8B4-4DDE-A0685D776B9F}"/>
          </ac:cxnSpMkLst>
        </pc:cxnChg>
        <pc:cxnChg chg="mod">
          <ac:chgData name="Myrthe Spronck" userId="ff674368bee00af3" providerId="LiveId" clId="{A709D7FF-E3E8-479C-A021-6375FF886AA5}" dt="2023-09-13T16:54:47.751" v="5007"/>
          <ac:cxnSpMkLst>
            <pc:docMk/>
            <pc:sldMk cId="908484647" sldId="429"/>
            <ac:cxnSpMk id="28" creationId="{008890BD-9202-E2B6-AB68-52F083574AC0}"/>
          </ac:cxnSpMkLst>
        </pc:cxnChg>
        <pc:cxnChg chg="mod">
          <ac:chgData name="Myrthe Spronck" userId="ff674368bee00af3" providerId="LiveId" clId="{A709D7FF-E3E8-479C-A021-6375FF886AA5}" dt="2023-09-13T16:54:47.751" v="5007"/>
          <ac:cxnSpMkLst>
            <pc:docMk/>
            <pc:sldMk cId="908484647" sldId="429"/>
            <ac:cxnSpMk id="29" creationId="{949F95AA-942A-6A35-D9BA-366E4D070459}"/>
          </ac:cxnSpMkLst>
        </pc:cxnChg>
        <pc:cxnChg chg="mod">
          <ac:chgData name="Myrthe Spronck" userId="ff674368bee00af3" providerId="LiveId" clId="{A709D7FF-E3E8-479C-A021-6375FF886AA5}" dt="2023-09-13T16:55:12.711" v="5013"/>
          <ac:cxnSpMkLst>
            <pc:docMk/>
            <pc:sldMk cId="908484647" sldId="429"/>
            <ac:cxnSpMk id="32" creationId="{93474916-DFAD-8D02-F610-2271C653F158}"/>
          </ac:cxnSpMkLst>
        </pc:cxnChg>
        <pc:cxnChg chg="mod">
          <ac:chgData name="Myrthe Spronck" userId="ff674368bee00af3" providerId="LiveId" clId="{A709D7FF-E3E8-479C-A021-6375FF886AA5}" dt="2023-09-13T16:55:12.711" v="5013"/>
          <ac:cxnSpMkLst>
            <pc:docMk/>
            <pc:sldMk cId="908484647" sldId="429"/>
            <ac:cxnSpMk id="33" creationId="{F894716C-3210-D0BB-11C8-ACD4FB9CE0D8}"/>
          </ac:cxnSpMkLst>
        </pc:cxnChg>
        <pc:cxnChg chg="mod">
          <ac:chgData name="Myrthe Spronck" userId="ff674368bee00af3" providerId="LiveId" clId="{A709D7FF-E3E8-479C-A021-6375FF886AA5}" dt="2023-09-13T16:55:12.711" v="5013"/>
          <ac:cxnSpMkLst>
            <pc:docMk/>
            <pc:sldMk cId="908484647" sldId="429"/>
            <ac:cxnSpMk id="34" creationId="{E405D2FA-8C12-7F61-7041-4414DBC6193A}"/>
          </ac:cxnSpMkLst>
        </pc:cxnChg>
        <pc:cxnChg chg="mod">
          <ac:chgData name="Myrthe Spronck" userId="ff674368bee00af3" providerId="LiveId" clId="{A709D7FF-E3E8-479C-A021-6375FF886AA5}" dt="2023-09-13T16:55:41.797" v="5020"/>
          <ac:cxnSpMkLst>
            <pc:docMk/>
            <pc:sldMk cId="908484647" sldId="429"/>
            <ac:cxnSpMk id="37" creationId="{BCE71225-0203-DA29-1A4B-9A91AD4B4758}"/>
          </ac:cxnSpMkLst>
        </pc:cxnChg>
        <pc:cxnChg chg="mod">
          <ac:chgData name="Myrthe Spronck" userId="ff674368bee00af3" providerId="LiveId" clId="{A709D7FF-E3E8-479C-A021-6375FF886AA5}" dt="2023-09-13T16:55:41.797" v="5020"/>
          <ac:cxnSpMkLst>
            <pc:docMk/>
            <pc:sldMk cId="908484647" sldId="429"/>
            <ac:cxnSpMk id="38" creationId="{04DFB066-6DFE-ACC0-B176-6EE218AD907D}"/>
          </ac:cxnSpMkLst>
        </pc:cxnChg>
        <pc:cxnChg chg="mod">
          <ac:chgData name="Myrthe Spronck" userId="ff674368bee00af3" providerId="LiveId" clId="{A709D7FF-E3E8-479C-A021-6375FF886AA5}" dt="2023-09-13T16:55:41.797" v="5020"/>
          <ac:cxnSpMkLst>
            <pc:docMk/>
            <pc:sldMk cId="908484647" sldId="429"/>
            <ac:cxnSpMk id="39" creationId="{0A763D15-39D6-A3F4-36FF-CA07C28C5780}"/>
          </ac:cxnSpMkLst>
        </pc:cxnChg>
        <pc:cxnChg chg="mod">
          <ac:chgData name="Myrthe Spronck" userId="ff674368bee00af3" providerId="LiveId" clId="{A709D7FF-E3E8-479C-A021-6375FF886AA5}" dt="2023-09-13T16:56:17.185" v="5028"/>
          <ac:cxnSpMkLst>
            <pc:docMk/>
            <pc:sldMk cId="908484647" sldId="429"/>
            <ac:cxnSpMk id="42" creationId="{AC67C6E6-59D4-BDAA-6B13-BA3CFB80977F}"/>
          </ac:cxnSpMkLst>
        </pc:cxnChg>
        <pc:cxnChg chg="mod">
          <ac:chgData name="Myrthe Spronck" userId="ff674368bee00af3" providerId="LiveId" clId="{A709D7FF-E3E8-479C-A021-6375FF886AA5}" dt="2023-09-13T16:56:17.185" v="5028"/>
          <ac:cxnSpMkLst>
            <pc:docMk/>
            <pc:sldMk cId="908484647" sldId="429"/>
            <ac:cxnSpMk id="43" creationId="{E0541A30-FB75-4792-A271-F2585EB63EAB}"/>
          </ac:cxnSpMkLst>
        </pc:cxnChg>
        <pc:cxnChg chg="mod">
          <ac:chgData name="Myrthe Spronck" userId="ff674368bee00af3" providerId="LiveId" clId="{A709D7FF-E3E8-479C-A021-6375FF886AA5}" dt="2023-09-13T16:56:17.185" v="5028"/>
          <ac:cxnSpMkLst>
            <pc:docMk/>
            <pc:sldMk cId="908484647" sldId="429"/>
            <ac:cxnSpMk id="44" creationId="{1AC0ACE5-FD23-6AB8-2DA8-26D2D3FE6937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47" creationId="{C05247E5-37B1-3210-F815-C48A29322C7D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48" creationId="{768034A4-2571-4987-D784-E8384501B17B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49" creationId="{CE36F883-6C28-91BD-2A91-BCCB0D3A8331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52" creationId="{47D29583-D1E2-51A6-632E-B6B19664BA5E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53" creationId="{7320E85F-1FFC-86E8-6FAF-444633874D79}"/>
          </ac:cxnSpMkLst>
        </pc:cxnChg>
        <pc:cxnChg chg="mod">
          <ac:chgData name="Myrthe Spronck" userId="ff674368bee00af3" providerId="LiveId" clId="{A709D7FF-E3E8-479C-A021-6375FF886AA5}" dt="2023-09-13T16:57:24.154" v="5040"/>
          <ac:cxnSpMkLst>
            <pc:docMk/>
            <pc:sldMk cId="908484647" sldId="429"/>
            <ac:cxnSpMk id="54" creationId="{B8AD41AE-B73B-8FAB-65B2-66BCAF878E3A}"/>
          </ac:cxnSpMkLst>
        </pc:cxnChg>
      </pc:sldChg>
      <pc:sldChg chg="addSp delSp modSp add mod ord delAnim modAnim">
        <pc:chgData name="Myrthe Spronck" userId="ff674368bee00af3" providerId="LiveId" clId="{A709D7FF-E3E8-479C-A021-6375FF886AA5}" dt="2023-09-21T08:13:27.695" v="14569" actId="20577"/>
        <pc:sldMkLst>
          <pc:docMk/>
          <pc:sldMk cId="318056442" sldId="430"/>
        </pc:sldMkLst>
        <pc:spChg chg="del">
          <ac:chgData name="Myrthe Spronck" userId="ff674368bee00af3" providerId="LiveId" clId="{A709D7FF-E3E8-479C-A021-6375FF886AA5}" dt="2023-09-13T17:01:46.821" v="5098" actId="478"/>
          <ac:spMkLst>
            <pc:docMk/>
            <pc:sldMk cId="318056442" sldId="430"/>
            <ac:spMk id="2" creationId="{4CA1505A-35CB-210B-997E-97BB915CD085}"/>
          </ac:spMkLst>
        </pc:spChg>
        <pc:spChg chg="mod">
          <ac:chgData name="Myrthe Spronck" userId="ff674368bee00af3" providerId="LiveId" clId="{A709D7FF-E3E8-479C-A021-6375FF886AA5}" dt="2023-09-21T08:13:01.157" v="14519" actId="20577"/>
          <ac:spMkLst>
            <pc:docMk/>
            <pc:sldMk cId="318056442" sldId="430"/>
            <ac:spMk id="3" creationId="{D731710C-9180-8539-8194-20BD9FC27103}"/>
          </ac:spMkLst>
        </pc:spChg>
        <pc:spChg chg="add del mod">
          <ac:chgData name="Myrthe Spronck" userId="ff674368bee00af3" providerId="LiveId" clId="{A709D7FF-E3E8-479C-A021-6375FF886AA5}" dt="2023-09-13T20:50:30.270" v="5374" actId="478"/>
          <ac:spMkLst>
            <pc:docMk/>
            <pc:sldMk cId="318056442" sldId="430"/>
            <ac:spMk id="4" creationId="{5F8365AB-1900-1B47-B13E-8D795F91B7F4}"/>
          </ac:spMkLst>
        </pc:spChg>
        <pc:spChg chg="add del mod">
          <ac:chgData name="Myrthe Spronck" userId="ff674368bee00af3" providerId="LiveId" clId="{A709D7FF-E3E8-479C-A021-6375FF886AA5}" dt="2023-09-13T20:50:21.460" v="5369" actId="478"/>
          <ac:spMkLst>
            <pc:docMk/>
            <pc:sldMk cId="318056442" sldId="430"/>
            <ac:spMk id="5" creationId="{04E2E787-44E9-9ADD-2470-82BBE97A02AE}"/>
          </ac:spMkLst>
        </pc:spChg>
        <pc:spChg chg="mod">
          <ac:chgData name="Myrthe Spronck" userId="ff674368bee00af3" providerId="LiveId" clId="{A709D7FF-E3E8-479C-A021-6375FF886AA5}" dt="2023-09-21T08:13:27.695" v="14569" actId="20577"/>
          <ac:spMkLst>
            <pc:docMk/>
            <pc:sldMk cId="318056442" sldId="430"/>
            <ac:spMk id="6" creationId="{D8C02E4E-B416-9452-24BE-B2416DAE2763}"/>
          </ac:spMkLst>
        </pc:spChg>
        <pc:spChg chg="add del mod">
          <ac:chgData name="Myrthe Spronck" userId="ff674368bee00af3" providerId="LiveId" clId="{A709D7FF-E3E8-479C-A021-6375FF886AA5}" dt="2023-09-13T20:50:28.257" v="5373" actId="478"/>
          <ac:spMkLst>
            <pc:docMk/>
            <pc:sldMk cId="318056442" sldId="430"/>
            <ac:spMk id="8" creationId="{E3FFEE7C-686A-E106-1E4F-AB15932607CD}"/>
          </ac:spMkLst>
        </pc:spChg>
        <pc:spChg chg="add del mod">
          <ac:chgData name="Myrthe Spronck" userId="ff674368bee00af3" providerId="LiveId" clId="{A709D7FF-E3E8-479C-A021-6375FF886AA5}" dt="2023-09-13T20:50:20.155" v="5368" actId="478"/>
          <ac:spMkLst>
            <pc:docMk/>
            <pc:sldMk cId="318056442" sldId="430"/>
            <ac:spMk id="9" creationId="{0B20DF7A-C9A8-C98F-A10F-8B654CD9CFC1}"/>
          </ac:spMkLst>
        </pc:spChg>
        <pc:spChg chg="add del mod">
          <ac:chgData name="Myrthe Spronck" userId="ff674368bee00af3" providerId="LiveId" clId="{A709D7FF-E3E8-479C-A021-6375FF886AA5}" dt="2023-09-13T20:50:25.715" v="5372" actId="478"/>
          <ac:spMkLst>
            <pc:docMk/>
            <pc:sldMk cId="318056442" sldId="430"/>
            <ac:spMk id="10" creationId="{24B10B9F-E8B0-8E6B-EE7C-0732B68454D2}"/>
          </ac:spMkLst>
        </pc:spChg>
        <pc:spChg chg="add del mod">
          <ac:chgData name="Myrthe Spronck" userId="ff674368bee00af3" providerId="LiveId" clId="{A709D7FF-E3E8-479C-A021-6375FF886AA5}" dt="2023-09-13T20:50:17.829" v="5366" actId="478"/>
          <ac:spMkLst>
            <pc:docMk/>
            <pc:sldMk cId="318056442" sldId="430"/>
            <ac:spMk id="11" creationId="{296C94E3-ED15-3AF2-77A9-F1309E7383F1}"/>
          </ac:spMkLst>
        </pc:spChg>
        <pc:spChg chg="add del mod">
          <ac:chgData name="Myrthe Spronck" userId="ff674368bee00af3" providerId="LiveId" clId="{A709D7FF-E3E8-479C-A021-6375FF886AA5}" dt="2023-09-13T20:50:16.373" v="5365" actId="478"/>
          <ac:spMkLst>
            <pc:docMk/>
            <pc:sldMk cId="318056442" sldId="430"/>
            <ac:spMk id="12" creationId="{DBF7EBC5-F517-FAEE-BE8F-E13B71289411}"/>
          </ac:spMkLst>
        </pc:spChg>
        <pc:spChg chg="add del mod">
          <ac:chgData name="Myrthe Spronck" userId="ff674368bee00af3" providerId="LiveId" clId="{A709D7FF-E3E8-479C-A021-6375FF886AA5}" dt="2023-09-13T20:50:24.357" v="5371" actId="478"/>
          <ac:spMkLst>
            <pc:docMk/>
            <pc:sldMk cId="318056442" sldId="430"/>
            <ac:spMk id="13" creationId="{6255060E-F77A-9013-88D3-E28EC563E52F}"/>
          </ac:spMkLst>
        </pc:spChg>
        <pc:spChg chg="add mod">
          <ac:chgData name="Myrthe Spronck" userId="ff674368bee00af3" providerId="LiveId" clId="{A709D7FF-E3E8-479C-A021-6375FF886AA5}" dt="2023-09-13T20:55:51.416" v="5445"/>
          <ac:spMkLst>
            <pc:docMk/>
            <pc:sldMk cId="318056442" sldId="430"/>
            <ac:spMk id="14" creationId="{06E7F08C-B16F-4519-C248-91D0E730C3CC}"/>
          </ac:spMkLst>
        </pc:spChg>
        <pc:spChg chg="add mod">
          <ac:chgData name="Myrthe Spronck" userId="ff674368bee00af3" providerId="LiveId" clId="{A709D7FF-E3E8-479C-A021-6375FF886AA5}" dt="2023-09-13T20:50:01.663" v="5361"/>
          <ac:spMkLst>
            <pc:docMk/>
            <pc:sldMk cId="318056442" sldId="430"/>
            <ac:spMk id="15" creationId="{FA8D2B2E-4D39-8168-79DC-379165D77705}"/>
          </ac:spMkLst>
        </pc:spChg>
        <pc:spChg chg="add mod">
          <ac:chgData name="Myrthe Spronck" userId="ff674368bee00af3" providerId="LiveId" clId="{A709D7FF-E3E8-479C-A021-6375FF886AA5}" dt="2023-09-13T20:50:01.663" v="5361"/>
          <ac:spMkLst>
            <pc:docMk/>
            <pc:sldMk cId="318056442" sldId="430"/>
            <ac:spMk id="36" creationId="{8CCF42A2-9326-5114-F4F0-C2707A4D0546}"/>
          </ac:spMkLst>
        </pc:spChg>
        <pc:spChg chg="add mod">
          <ac:chgData name="Myrthe Spronck" userId="ff674368bee00af3" providerId="LiveId" clId="{A709D7FF-E3E8-479C-A021-6375FF886AA5}" dt="2023-09-13T20:50:01.663" v="5361"/>
          <ac:spMkLst>
            <pc:docMk/>
            <pc:sldMk cId="318056442" sldId="430"/>
            <ac:spMk id="37" creationId="{BAB2D25A-CFC9-D27B-598B-6DB43D750F98}"/>
          </ac:spMkLst>
        </pc:spChg>
        <pc:spChg chg="add mod">
          <ac:chgData name="Myrthe Spronck" userId="ff674368bee00af3" providerId="LiveId" clId="{A709D7FF-E3E8-479C-A021-6375FF886AA5}" dt="2023-09-13T20:50:01.663" v="5361"/>
          <ac:spMkLst>
            <pc:docMk/>
            <pc:sldMk cId="318056442" sldId="430"/>
            <ac:spMk id="38" creationId="{F5A459F4-60C9-F8FC-698A-A9F4FF371C00}"/>
          </ac:spMkLst>
        </pc:spChg>
        <pc:spChg chg="add del mod">
          <ac:chgData name="Myrthe Spronck" userId="ff674368bee00af3" providerId="LiveId" clId="{A709D7FF-E3E8-479C-A021-6375FF886AA5}" dt="2023-09-13T20:50:35.732" v="5379" actId="478"/>
          <ac:spMkLst>
            <pc:docMk/>
            <pc:sldMk cId="318056442" sldId="430"/>
            <ac:spMk id="39" creationId="{F0E7152C-DDF1-EF02-FABB-55751D757648}"/>
          </ac:spMkLst>
        </pc:spChg>
        <pc:spChg chg="add del mod">
          <ac:chgData name="Myrthe Spronck" userId="ff674368bee00af3" providerId="LiveId" clId="{A709D7FF-E3E8-479C-A021-6375FF886AA5}" dt="2023-09-13T20:50:13.983" v="5363" actId="478"/>
          <ac:spMkLst>
            <pc:docMk/>
            <pc:sldMk cId="318056442" sldId="430"/>
            <ac:spMk id="40" creationId="{61291907-4D76-3B86-F0D4-BB89C7718BD5}"/>
          </ac:spMkLst>
        </pc:spChg>
        <pc:spChg chg="add del mod">
          <ac:chgData name="Myrthe Spronck" userId="ff674368bee00af3" providerId="LiveId" clId="{A709D7FF-E3E8-479C-A021-6375FF886AA5}" dt="2023-09-13T20:50:12.697" v="5362" actId="478"/>
          <ac:spMkLst>
            <pc:docMk/>
            <pc:sldMk cId="318056442" sldId="430"/>
            <ac:spMk id="41" creationId="{4AD704BE-97EB-F5FC-1396-66AB689D0BC6}"/>
          </ac:spMkLst>
        </pc:spChg>
        <pc:spChg chg="add del mod">
          <ac:chgData name="Myrthe Spronck" userId="ff674368bee00af3" providerId="LiveId" clId="{A709D7FF-E3E8-479C-A021-6375FF886AA5}" dt="2023-09-13T20:50:32.553" v="5376" actId="478"/>
          <ac:spMkLst>
            <pc:docMk/>
            <pc:sldMk cId="318056442" sldId="430"/>
            <ac:spMk id="42" creationId="{8E1AF603-6321-6EF7-67F6-927B0ED6429D}"/>
          </ac:spMkLst>
        </pc:spChg>
        <pc:spChg chg="add del mod">
          <ac:chgData name="Myrthe Spronck" userId="ff674368bee00af3" providerId="LiveId" clId="{A709D7FF-E3E8-479C-A021-6375FF886AA5}" dt="2023-09-13T20:50:31.431" v="5375" actId="478"/>
          <ac:spMkLst>
            <pc:docMk/>
            <pc:sldMk cId="318056442" sldId="430"/>
            <ac:spMk id="43" creationId="{300A4149-A8D8-6C2D-48F0-4F54E7F8178F}"/>
          </ac:spMkLst>
        </pc:spChg>
        <pc:spChg chg="add del mod">
          <ac:chgData name="Myrthe Spronck" userId="ff674368bee00af3" providerId="LiveId" clId="{A709D7FF-E3E8-479C-A021-6375FF886AA5}" dt="2023-09-13T20:50:34.751" v="5378" actId="478"/>
          <ac:spMkLst>
            <pc:docMk/>
            <pc:sldMk cId="318056442" sldId="430"/>
            <ac:spMk id="44" creationId="{7AB77891-75E6-48EC-D0FD-55DC2494E844}"/>
          </ac:spMkLst>
        </pc:spChg>
        <pc:spChg chg="add del mod">
          <ac:chgData name="Myrthe Spronck" userId="ff674368bee00af3" providerId="LiveId" clId="{A709D7FF-E3E8-479C-A021-6375FF886AA5}" dt="2023-09-13T20:50:33.481" v="5377" actId="478"/>
          <ac:spMkLst>
            <pc:docMk/>
            <pc:sldMk cId="318056442" sldId="430"/>
            <ac:spMk id="45" creationId="{5AAB166A-B9C6-9C53-978C-3C55543790E9}"/>
          </ac:spMkLst>
        </pc:spChg>
        <pc:spChg chg="add mod">
          <ac:chgData name="Myrthe Spronck" userId="ff674368bee00af3" providerId="LiveId" clId="{A709D7FF-E3E8-479C-A021-6375FF886AA5}" dt="2023-09-13T20:52:02.244" v="5402" actId="20577"/>
          <ac:spMkLst>
            <pc:docMk/>
            <pc:sldMk cId="318056442" sldId="430"/>
            <ac:spMk id="46" creationId="{C87B37B6-4B43-1649-AA5C-FC85D00A00E9}"/>
          </ac:spMkLst>
        </pc:spChg>
        <pc:spChg chg="add mod">
          <ac:chgData name="Myrthe Spronck" userId="ff674368bee00af3" providerId="LiveId" clId="{A709D7FF-E3E8-479C-A021-6375FF886AA5}" dt="2023-09-13T20:50:55.739" v="5385" actId="1076"/>
          <ac:spMkLst>
            <pc:docMk/>
            <pc:sldMk cId="318056442" sldId="430"/>
            <ac:spMk id="47" creationId="{69F96AD1-EB41-952D-7EBE-51B3B86F1079}"/>
          </ac:spMkLst>
        </pc:spChg>
        <pc:spChg chg="add mod">
          <ac:chgData name="Myrthe Spronck" userId="ff674368bee00af3" providerId="LiveId" clId="{A709D7FF-E3E8-479C-A021-6375FF886AA5}" dt="2023-09-13T20:57:39.828" v="5461" actId="1076"/>
          <ac:spMkLst>
            <pc:docMk/>
            <pc:sldMk cId="318056442" sldId="430"/>
            <ac:spMk id="48" creationId="{311A6F35-CB87-C479-C1BF-B9B619654D9B}"/>
          </ac:spMkLst>
        </pc:spChg>
        <pc:spChg chg="add mod">
          <ac:chgData name="Myrthe Spronck" userId="ff674368bee00af3" providerId="LiveId" clId="{A709D7FF-E3E8-479C-A021-6375FF886AA5}" dt="2023-09-13T20:57:46.068" v="5462" actId="1076"/>
          <ac:spMkLst>
            <pc:docMk/>
            <pc:sldMk cId="318056442" sldId="430"/>
            <ac:spMk id="49" creationId="{15ADE9FF-3887-1C1E-5652-D4646F5D6E26}"/>
          </ac:spMkLst>
        </pc:spChg>
        <pc:grpChg chg="add mod">
          <ac:chgData name="Myrthe Spronck" userId="ff674368bee00af3" providerId="LiveId" clId="{A709D7FF-E3E8-479C-A021-6375FF886AA5}" dt="2023-09-13T20:50:01.663" v="5361"/>
          <ac:grpSpMkLst>
            <pc:docMk/>
            <pc:sldMk cId="318056442" sldId="430"/>
            <ac:grpSpMk id="16" creationId="{EE83C80C-0E54-EA96-3A92-AED1C4A18219}"/>
          </ac:grpSpMkLst>
        </pc:grpChg>
        <pc:grpChg chg="add mod">
          <ac:chgData name="Myrthe Spronck" userId="ff674368bee00af3" providerId="LiveId" clId="{A709D7FF-E3E8-479C-A021-6375FF886AA5}" dt="2023-09-13T20:50:01.663" v="5361"/>
          <ac:grpSpMkLst>
            <pc:docMk/>
            <pc:sldMk cId="318056442" sldId="430"/>
            <ac:grpSpMk id="20" creationId="{2FC0CD78-ADF0-4672-28EF-64FB08A86F4A}"/>
          </ac:grpSpMkLst>
        </pc:grpChg>
        <pc:grpChg chg="add mod">
          <ac:chgData name="Myrthe Spronck" userId="ff674368bee00af3" providerId="LiveId" clId="{A709D7FF-E3E8-479C-A021-6375FF886AA5}" dt="2023-09-13T20:50:01.663" v="5361"/>
          <ac:grpSpMkLst>
            <pc:docMk/>
            <pc:sldMk cId="318056442" sldId="430"/>
            <ac:grpSpMk id="24" creationId="{90177D9F-CB79-472B-393A-DB855B74913B}"/>
          </ac:grpSpMkLst>
        </pc:grpChg>
        <pc:grpChg chg="add mod">
          <ac:chgData name="Myrthe Spronck" userId="ff674368bee00af3" providerId="LiveId" clId="{A709D7FF-E3E8-479C-A021-6375FF886AA5}" dt="2023-09-13T20:50:01.663" v="5361"/>
          <ac:grpSpMkLst>
            <pc:docMk/>
            <pc:sldMk cId="318056442" sldId="430"/>
            <ac:grpSpMk id="28" creationId="{2B3EC9E8-74EC-63A1-1334-C68F2DF80505}"/>
          </ac:grpSpMkLst>
        </pc:grpChg>
        <pc:grpChg chg="add mod">
          <ac:chgData name="Myrthe Spronck" userId="ff674368bee00af3" providerId="LiveId" clId="{A709D7FF-E3E8-479C-A021-6375FF886AA5}" dt="2023-09-13T20:50:01.663" v="5361"/>
          <ac:grpSpMkLst>
            <pc:docMk/>
            <pc:sldMk cId="318056442" sldId="430"/>
            <ac:grpSpMk id="32" creationId="{FC8F3029-106D-26C6-FA7B-22D6CA44FD2A}"/>
          </ac:grpSpMkLst>
        </pc:grpChg>
        <pc:graphicFrameChg chg="del">
          <ac:chgData name="Myrthe Spronck" userId="ff674368bee00af3" providerId="LiveId" clId="{A709D7FF-E3E8-479C-A021-6375FF886AA5}" dt="2023-09-13T17:01:45.165" v="5097" actId="478"/>
          <ac:graphicFrameMkLst>
            <pc:docMk/>
            <pc:sldMk cId="318056442" sldId="430"/>
            <ac:graphicFrameMk id="7" creationId="{82D1F2B8-14A1-60A3-8ADB-A86742200444}"/>
          </ac:graphicFrameMkLst>
        </pc:graphicFrame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17" creationId="{10BAA57F-68D0-438B-74E3-A995437BC3E6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18" creationId="{07081437-1BA0-4126-238C-5DB9B9B77821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19" creationId="{C6D87D73-8341-E1D5-9613-5ECEAD03F989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1" creationId="{23FF5068-74FA-738C-9F49-A428AB61AB27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2" creationId="{2E5256DA-04A6-1FE9-8505-218F273FE92F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3" creationId="{C4274FF1-3CBA-CC29-C275-B500AFE11846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5" creationId="{7C91151C-6A5F-07A4-8B3A-73262A62F5BF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6" creationId="{498467A6-80E8-FDB1-D059-3EFFA2D8FFC8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7" creationId="{A23751BF-C078-48C5-0816-B7BF0D2CEE6C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29" creationId="{F506BB37-4C38-A5BC-2575-419A5C4334B9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30" creationId="{75541F79-CF5B-FC68-BA07-B278C6C1A836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31" creationId="{0F3667F2-B5C1-605F-7270-C525C757B910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33" creationId="{AF0AE27A-CC66-C23B-8946-5FDE0F0B3E54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34" creationId="{28EC1B11-07AB-2FF8-666E-86AFAF23941E}"/>
          </ac:cxnSpMkLst>
        </pc:cxnChg>
        <pc:cxnChg chg="mod">
          <ac:chgData name="Myrthe Spronck" userId="ff674368bee00af3" providerId="LiveId" clId="{A709D7FF-E3E8-479C-A021-6375FF886AA5}" dt="2023-09-13T20:50:01.663" v="5361"/>
          <ac:cxnSpMkLst>
            <pc:docMk/>
            <pc:sldMk cId="318056442" sldId="430"/>
            <ac:cxnSpMk id="35" creationId="{9269F342-1ED1-2574-B3DC-06A00B49B78A}"/>
          </ac:cxnSpMkLst>
        </pc:cxnChg>
      </pc:sldChg>
      <pc:sldChg chg="delSp modSp add mod modAnim">
        <pc:chgData name="Myrthe Spronck" userId="ff674368bee00af3" providerId="LiveId" clId="{A709D7FF-E3E8-479C-A021-6375FF886AA5}" dt="2023-09-19T20:19:01.706" v="14219" actId="20577"/>
        <pc:sldMkLst>
          <pc:docMk/>
          <pc:sldMk cId="2734777835" sldId="431"/>
        </pc:sldMkLst>
        <pc:spChg chg="mod">
          <ac:chgData name="Myrthe Spronck" userId="ff674368bee00af3" providerId="LiveId" clId="{A709D7FF-E3E8-479C-A021-6375FF886AA5}" dt="2023-09-19T20:19:01.706" v="14219" actId="20577"/>
          <ac:spMkLst>
            <pc:docMk/>
            <pc:sldMk cId="2734777835" sldId="431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9T20:10:43.374" v="14014" actId="20577"/>
          <ac:spMkLst>
            <pc:docMk/>
            <pc:sldMk cId="2734777835" sldId="431"/>
            <ac:spMk id="6" creationId="{D8C02E4E-B416-9452-24BE-B2416DAE2763}"/>
          </ac:spMkLst>
        </pc:spChg>
        <pc:spChg chg="del">
          <ac:chgData name="Myrthe Spronck" userId="ff674368bee00af3" providerId="LiveId" clId="{A709D7FF-E3E8-479C-A021-6375FF886AA5}" dt="2023-09-13T20:59:26.665" v="5532" actId="478"/>
          <ac:spMkLst>
            <pc:docMk/>
            <pc:sldMk cId="2734777835" sldId="431"/>
            <ac:spMk id="14" creationId="{06E7F08C-B16F-4519-C248-91D0E730C3CC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15" creationId="{FA8D2B2E-4D39-8168-79DC-379165D77705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36" creationId="{8CCF42A2-9326-5114-F4F0-C2707A4D0546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37" creationId="{BAB2D25A-CFC9-D27B-598B-6DB43D750F98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38" creationId="{F5A459F4-60C9-F8FC-698A-A9F4FF371C00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46" creationId="{C87B37B6-4B43-1649-AA5C-FC85D00A00E9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47" creationId="{69F96AD1-EB41-952D-7EBE-51B3B86F1079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48" creationId="{311A6F35-CB87-C479-C1BF-B9B619654D9B}"/>
          </ac:spMkLst>
        </pc:spChg>
        <pc:spChg chg="del">
          <ac:chgData name="Myrthe Spronck" userId="ff674368bee00af3" providerId="LiveId" clId="{A709D7FF-E3E8-479C-A021-6375FF886AA5}" dt="2023-09-13T20:59:29.303" v="5533" actId="478"/>
          <ac:spMkLst>
            <pc:docMk/>
            <pc:sldMk cId="2734777835" sldId="431"/>
            <ac:spMk id="49" creationId="{15ADE9FF-3887-1C1E-5652-D4646F5D6E26}"/>
          </ac:spMkLst>
        </pc:spChg>
        <pc:grpChg chg="del">
          <ac:chgData name="Myrthe Spronck" userId="ff674368bee00af3" providerId="LiveId" clId="{A709D7FF-E3E8-479C-A021-6375FF886AA5}" dt="2023-09-13T20:59:29.303" v="5533" actId="478"/>
          <ac:grpSpMkLst>
            <pc:docMk/>
            <pc:sldMk cId="2734777835" sldId="431"/>
            <ac:grpSpMk id="16" creationId="{EE83C80C-0E54-EA96-3A92-AED1C4A18219}"/>
          </ac:grpSpMkLst>
        </pc:grpChg>
        <pc:grpChg chg="del">
          <ac:chgData name="Myrthe Spronck" userId="ff674368bee00af3" providerId="LiveId" clId="{A709D7FF-E3E8-479C-A021-6375FF886AA5}" dt="2023-09-13T20:59:29.303" v="5533" actId="478"/>
          <ac:grpSpMkLst>
            <pc:docMk/>
            <pc:sldMk cId="2734777835" sldId="431"/>
            <ac:grpSpMk id="20" creationId="{2FC0CD78-ADF0-4672-28EF-64FB08A86F4A}"/>
          </ac:grpSpMkLst>
        </pc:grpChg>
        <pc:grpChg chg="del">
          <ac:chgData name="Myrthe Spronck" userId="ff674368bee00af3" providerId="LiveId" clId="{A709D7FF-E3E8-479C-A021-6375FF886AA5}" dt="2023-09-13T20:59:29.303" v="5533" actId="478"/>
          <ac:grpSpMkLst>
            <pc:docMk/>
            <pc:sldMk cId="2734777835" sldId="431"/>
            <ac:grpSpMk id="24" creationId="{90177D9F-CB79-472B-393A-DB855B74913B}"/>
          </ac:grpSpMkLst>
        </pc:grpChg>
        <pc:grpChg chg="del">
          <ac:chgData name="Myrthe Spronck" userId="ff674368bee00af3" providerId="LiveId" clId="{A709D7FF-E3E8-479C-A021-6375FF886AA5}" dt="2023-09-13T20:59:29.303" v="5533" actId="478"/>
          <ac:grpSpMkLst>
            <pc:docMk/>
            <pc:sldMk cId="2734777835" sldId="431"/>
            <ac:grpSpMk id="28" creationId="{2B3EC9E8-74EC-63A1-1334-C68F2DF80505}"/>
          </ac:grpSpMkLst>
        </pc:grpChg>
        <pc:grpChg chg="del">
          <ac:chgData name="Myrthe Spronck" userId="ff674368bee00af3" providerId="LiveId" clId="{A709D7FF-E3E8-479C-A021-6375FF886AA5}" dt="2023-09-13T20:59:29.303" v="5533" actId="478"/>
          <ac:grpSpMkLst>
            <pc:docMk/>
            <pc:sldMk cId="2734777835" sldId="431"/>
            <ac:grpSpMk id="32" creationId="{FC8F3029-106D-26C6-FA7B-22D6CA44FD2A}"/>
          </ac:grpSpMkLst>
        </pc:grpChg>
      </pc:sldChg>
      <pc:sldChg chg="addSp delSp modSp add mod modAnim">
        <pc:chgData name="Myrthe Spronck" userId="ff674368bee00af3" providerId="LiveId" clId="{A709D7FF-E3E8-479C-A021-6375FF886AA5}" dt="2023-09-21T08:17:29.760" v="14673" actId="20577"/>
        <pc:sldMkLst>
          <pc:docMk/>
          <pc:sldMk cId="1290398116" sldId="432"/>
        </pc:sldMkLst>
        <pc:spChg chg="add mod">
          <ac:chgData name="Myrthe Spronck" userId="ff674368bee00af3" providerId="LiveId" clId="{A709D7FF-E3E8-479C-A021-6375FF886AA5}" dt="2023-09-13T21:06:52.634" v="6286"/>
          <ac:spMkLst>
            <pc:docMk/>
            <pc:sldMk cId="1290398116" sldId="432"/>
            <ac:spMk id="2" creationId="{40963662-6AC5-304E-9CE9-7B236CE23389}"/>
          </ac:spMkLst>
        </pc:spChg>
        <pc:spChg chg="mod">
          <ac:chgData name="Myrthe Spronck" userId="ff674368bee00af3" providerId="LiveId" clId="{A709D7FF-E3E8-479C-A021-6375FF886AA5}" dt="2023-09-21T08:17:29.760" v="14673" actId="20577"/>
          <ac:spMkLst>
            <pc:docMk/>
            <pc:sldMk cId="1290398116" sldId="432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3T21:06:52.634" v="6286"/>
          <ac:spMkLst>
            <pc:docMk/>
            <pc:sldMk cId="1290398116" sldId="432"/>
            <ac:spMk id="25" creationId="{2AE8A11F-403A-20AF-E4E7-389A5EAFFDCA}"/>
          </ac:spMkLst>
        </pc:spChg>
        <pc:spChg chg="add mod">
          <ac:chgData name="Myrthe Spronck" userId="ff674368bee00af3" providerId="LiveId" clId="{A709D7FF-E3E8-479C-A021-6375FF886AA5}" dt="2023-09-13T21:06:52.634" v="6286"/>
          <ac:spMkLst>
            <pc:docMk/>
            <pc:sldMk cId="1290398116" sldId="432"/>
            <ac:spMk id="26" creationId="{644ECB99-9F02-98F3-F2F0-FA78CA8D5814}"/>
          </ac:spMkLst>
        </pc:spChg>
        <pc:spChg chg="add mod">
          <ac:chgData name="Myrthe Spronck" userId="ff674368bee00af3" providerId="LiveId" clId="{A709D7FF-E3E8-479C-A021-6375FF886AA5}" dt="2023-09-13T21:06:52.634" v="6286"/>
          <ac:spMkLst>
            <pc:docMk/>
            <pc:sldMk cId="1290398116" sldId="432"/>
            <ac:spMk id="27" creationId="{5EF261A6-6BDD-DDD6-E2A3-79EF95221600}"/>
          </ac:spMkLst>
        </pc:spChg>
        <pc:spChg chg="add mod">
          <ac:chgData name="Myrthe Spronck" userId="ff674368bee00af3" providerId="LiveId" clId="{A709D7FF-E3E8-479C-A021-6375FF886AA5}" dt="2023-09-13T21:07:49.902" v="6299" actId="20577"/>
          <ac:spMkLst>
            <pc:docMk/>
            <pc:sldMk cId="1290398116" sldId="432"/>
            <ac:spMk id="28" creationId="{F847A376-0FE3-73B0-0869-BFF2B70434CF}"/>
          </ac:spMkLst>
        </pc:spChg>
        <pc:spChg chg="add mod">
          <ac:chgData name="Myrthe Spronck" userId="ff674368bee00af3" providerId="LiveId" clId="{A709D7FF-E3E8-479C-A021-6375FF886AA5}" dt="2023-09-13T21:06:52.634" v="6286"/>
          <ac:spMkLst>
            <pc:docMk/>
            <pc:sldMk cId="1290398116" sldId="432"/>
            <ac:spMk id="29" creationId="{A0C5FE67-3400-B0ED-881B-848B2CFDAE24}"/>
          </ac:spMkLst>
        </pc:spChg>
        <pc:spChg chg="add del mod">
          <ac:chgData name="Myrthe Spronck" userId="ff674368bee00af3" providerId="LiveId" clId="{A709D7FF-E3E8-479C-A021-6375FF886AA5}" dt="2023-09-13T21:07:41.532" v="6289" actId="478"/>
          <ac:spMkLst>
            <pc:docMk/>
            <pc:sldMk cId="1290398116" sldId="432"/>
            <ac:spMk id="30" creationId="{F7C97886-5DC2-6DD4-C75E-0AA18A249F43}"/>
          </ac:spMkLst>
        </pc:spChg>
        <pc:spChg chg="add del mod">
          <ac:chgData name="Myrthe Spronck" userId="ff674368bee00af3" providerId="LiveId" clId="{A709D7FF-E3E8-479C-A021-6375FF886AA5}" dt="2023-09-13T21:07:39.575" v="6288" actId="478"/>
          <ac:spMkLst>
            <pc:docMk/>
            <pc:sldMk cId="1290398116" sldId="432"/>
            <ac:spMk id="31" creationId="{7451D481-2C52-2E18-1B3D-DC36478E1447}"/>
          </ac:spMkLst>
        </pc:spChg>
        <pc:spChg chg="add mod ord">
          <ac:chgData name="Myrthe Spronck" userId="ff674368bee00af3" providerId="LiveId" clId="{A709D7FF-E3E8-479C-A021-6375FF886AA5}" dt="2023-09-13T21:15:19.359" v="6372" actId="14100"/>
          <ac:spMkLst>
            <pc:docMk/>
            <pc:sldMk cId="1290398116" sldId="432"/>
            <ac:spMk id="32" creationId="{C3B10321-73B2-CB36-0F17-A99F861C165C}"/>
          </ac:spMkLst>
        </pc:spChg>
        <pc:spChg chg="add mod">
          <ac:chgData name="Myrthe Spronck" userId="ff674368bee00af3" providerId="LiveId" clId="{A709D7FF-E3E8-479C-A021-6375FF886AA5}" dt="2023-09-13T21:10:27.899" v="6317" actId="1076"/>
          <ac:spMkLst>
            <pc:docMk/>
            <pc:sldMk cId="1290398116" sldId="432"/>
            <ac:spMk id="33" creationId="{11FE4572-1612-EA55-D1B8-7AC8D2BE6BC3}"/>
          </ac:spMkLst>
        </pc:spChg>
        <pc:spChg chg="add mod">
          <ac:chgData name="Myrthe Spronck" userId="ff674368bee00af3" providerId="LiveId" clId="{A709D7FF-E3E8-479C-A021-6375FF886AA5}" dt="2023-09-19T13:23:33.025" v="12908" actId="1076"/>
          <ac:spMkLst>
            <pc:docMk/>
            <pc:sldMk cId="1290398116" sldId="432"/>
            <ac:spMk id="34" creationId="{945771B0-2DBE-0E8C-B4E8-1D92ECDA051A}"/>
          </ac:spMkLst>
        </pc:spChg>
        <pc:spChg chg="add mod">
          <ac:chgData name="Myrthe Spronck" userId="ff674368bee00af3" providerId="LiveId" clId="{A709D7FF-E3E8-479C-A021-6375FF886AA5}" dt="2023-09-13T21:11:50.146" v="6330" actId="1076"/>
          <ac:spMkLst>
            <pc:docMk/>
            <pc:sldMk cId="1290398116" sldId="432"/>
            <ac:spMk id="35" creationId="{C0A23170-C864-C290-B566-8E67123BBF95}"/>
          </ac:spMkLst>
        </pc:spChg>
        <pc:spChg chg="add mod">
          <ac:chgData name="Myrthe Spronck" userId="ff674368bee00af3" providerId="LiveId" clId="{A709D7FF-E3E8-479C-A021-6375FF886AA5}" dt="2023-09-13T21:12:02.868" v="6332" actId="1076"/>
          <ac:spMkLst>
            <pc:docMk/>
            <pc:sldMk cId="1290398116" sldId="432"/>
            <ac:spMk id="36" creationId="{0346D32D-64A4-FEB3-EB84-06B182E00421}"/>
          </ac:spMkLst>
        </pc:spChg>
        <pc:spChg chg="add mod">
          <ac:chgData name="Myrthe Spronck" userId="ff674368bee00af3" providerId="LiveId" clId="{A709D7FF-E3E8-479C-A021-6375FF886AA5}" dt="2023-09-13T21:12:53.002" v="6340" actId="1076"/>
          <ac:spMkLst>
            <pc:docMk/>
            <pc:sldMk cId="1290398116" sldId="432"/>
            <ac:spMk id="37" creationId="{4AB8268E-4B68-A26F-7AEA-792D8F320105}"/>
          </ac:spMkLst>
        </pc:spChg>
        <pc:spChg chg="add mod">
          <ac:chgData name="Myrthe Spronck" userId="ff674368bee00af3" providerId="LiveId" clId="{A709D7FF-E3E8-479C-A021-6375FF886AA5}" dt="2023-09-13T21:13:25.091" v="6349" actId="1076"/>
          <ac:spMkLst>
            <pc:docMk/>
            <pc:sldMk cId="1290398116" sldId="432"/>
            <ac:spMk id="38" creationId="{C24B43A2-0514-2087-3E81-338B783938AB}"/>
          </ac:spMkLst>
        </pc:spChg>
        <pc:spChg chg="add mod">
          <ac:chgData name="Myrthe Spronck" userId="ff674368bee00af3" providerId="LiveId" clId="{A709D7FF-E3E8-479C-A021-6375FF886AA5}" dt="2023-09-13T21:14:03.504" v="6354" actId="1076"/>
          <ac:spMkLst>
            <pc:docMk/>
            <pc:sldMk cId="1290398116" sldId="432"/>
            <ac:spMk id="39" creationId="{9C27FCCD-BD3B-C003-E350-89F638E91AFD}"/>
          </ac:spMkLst>
        </pc:spChg>
        <pc:grpChg chg="add mod">
          <ac:chgData name="Myrthe Spronck" userId="ff674368bee00af3" providerId="LiveId" clId="{A709D7FF-E3E8-479C-A021-6375FF886AA5}" dt="2023-09-13T21:06:52.634" v="6286"/>
          <ac:grpSpMkLst>
            <pc:docMk/>
            <pc:sldMk cId="1290398116" sldId="432"/>
            <ac:grpSpMk id="4" creationId="{A0C0C05A-3C6C-7E16-13EF-C99D689DC949}"/>
          </ac:grpSpMkLst>
        </pc:grpChg>
        <pc:grpChg chg="add mod">
          <ac:chgData name="Myrthe Spronck" userId="ff674368bee00af3" providerId="LiveId" clId="{A709D7FF-E3E8-479C-A021-6375FF886AA5}" dt="2023-09-13T21:06:52.634" v="6286"/>
          <ac:grpSpMkLst>
            <pc:docMk/>
            <pc:sldMk cId="1290398116" sldId="432"/>
            <ac:grpSpMk id="9" creationId="{0352C22D-2B79-7F43-4223-65F9D43D25DE}"/>
          </ac:grpSpMkLst>
        </pc:grpChg>
        <pc:grpChg chg="add mod">
          <ac:chgData name="Myrthe Spronck" userId="ff674368bee00af3" providerId="LiveId" clId="{A709D7FF-E3E8-479C-A021-6375FF886AA5}" dt="2023-09-13T21:06:52.634" v="6286"/>
          <ac:grpSpMkLst>
            <pc:docMk/>
            <pc:sldMk cId="1290398116" sldId="432"/>
            <ac:grpSpMk id="13" creationId="{9099439E-30D9-01B3-913F-83FAA016A948}"/>
          </ac:grpSpMkLst>
        </pc:grpChg>
        <pc:grpChg chg="add mod">
          <ac:chgData name="Myrthe Spronck" userId="ff674368bee00af3" providerId="LiveId" clId="{A709D7FF-E3E8-479C-A021-6375FF886AA5}" dt="2023-09-13T21:06:52.634" v="6286"/>
          <ac:grpSpMkLst>
            <pc:docMk/>
            <pc:sldMk cId="1290398116" sldId="432"/>
            <ac:grpSpMk id="17" creationId="{F0BB210F-B04D-7473-CEB8-0CE5BF5CC5EB}"/>
          </ac:grpSpMkLst>
        </pc:grpChg>
        <pc:grpChg chg="add mod">
          <ac:chgData name="Myrthe Spronck" userId="ff674368bee00af3" providerId="LiveId" clId="{A709D7FF-E3E8-479C-A021-6375FF886AA5}" dt="2023-09-13T21:06:52.634" v="6286"/>
          <ac:grpSpMkLst>
            <pc:docMk/>
            <pc:sldMk cId="1290398116" sldId="432"/>
            <ac:grpSpMk id="21" creationId="{FD2444E8-FEB7-B5C5-CBF5-4D0BD3364263}"/>
          </ac:grpSpMkLst>
        </pc:grp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5" creationId="{2815B0B2-A683-F0E8-CABD-359A694C4D54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7" creationId="{88FD1530-CBAD-D9A5-9251-A40DD06A1A5E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8" creationId="{7F7F1F12-9992-B0AE-9EE0-B4652473BE91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0" creationId="{A3272C5F-7CE8-4D39-2FBA-A357708F1E91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1" creationId="{DCAD8C77-2487-5F7F-4D9A-FCA985CA3D28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2" creationId="{26A36A38-580D-AFC9-FF92-659B48F97BB2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4" creationId="{C1BB8586-5A09-16BB-7505-ADA06EA1B354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5" creationId="{304D58DD-1CE7-B455-9AE2-5632E46C11BF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6" creationId="{F1B26CC4-F00C-6550-9EF1-9D6523AC4849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8" creationId="{A980241D-B19B-6F97-8421-5347E3E4FCC1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19" creationId="{86B2DC48-7BEB-C472-F408-445010BA0A10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20" creationId="{9AFB2471-94D8-7136-A497-2248D13658D9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22" creationId="{3EE0B8F3-A3CA-B4FE-DDA3-4B10A7876B07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23" creationId="{A15AC198-F486-5EF3-ED4C-BF06330C6950}"/>
          </ac:cxnSpMkLst>
        </pc:cxnChg>
        <pc:cxnChg chg="mod">
          <ac:chgData name="Myrthe Spronck" userId="ff674368bee00af3" providerId="LiveId" clId="{A709D7FF-E3E8-479C-A021-6375FF886AA5}" dt="2023-09-13T21:06:52.634" v="6286"/>
          <ac:cxnSpMkLst>
            <pc:docMk/>
            <pc:sldMk cId="1290398116" sldId="432"/>
            <ac:cxnSpMk id="24" creationId="{EEE19A76-AA6D-C79A-3242-AC9ABF2D4792}"/>
          </ac:cxnSpMkLst>
        </pc:cxnChg>
      </pc:sldChg>
      <pc:sldChg chg="add del ord">
        <pc:chgData name="Myrthe Spronck" userId="ff674368bee00af3" providerId="LiveId" clId="{A709D7FF-E3E8-479C-A021-6375FF886AA5}" dt="2023-09-13T21:16:59.812" v="6376" actId="47"/>
        <pc:sldMkLst>
          <pc:docMk/>
          <pc:sldMk cId="22227882" sldId="433"/>
        </pc:sldMkLst>
      </pc:sldChg>
      <pc:sldChg chg="addSp delSp modSp add mod ord modAnim">
        <pc:chgData name="Myrthe Spronck" userId="ff674368bee00af3" providerId="LiveId" clId="{A709D7FF-E3E8-479C-A021-6375FF886AA5}" dt="2023-09-21T07:55:06.262" v="14398" actId="20577"/>
        <pc:sldMkLst>
          <pc:docMk/>
          <pc:sldMk cId="1364051355" sldId="433"/>
        </pc:sldMkLst>
        <pc:spChg chg="add mod">
          <ac:chgData name="Myrthe Spronck" userId="ff674368bee00af3" providerId="LiveId" clId="{A709D7FF-E3E8-479C-A021-6375FF886AA5}" dt="2023-09-13T21:20:28.590" v="6532" actId="1076"/>
          <ac:spMkLst>
            <pc:docMk/>
            <pc:sldMk cId="1364051355" sldId="433"/>
            <ac:spMk id="2" creationId="{4F1B2E59-BFEC-B25A-02E2-3EFC85C00800}"/>
          </ac:spMkLst>
        </pc:spChg>
        <pc:spChg chg="mod">
          <ac:chgData name="Myrthe Spronck" userId="ff674368bee00af3" providerId="LiveId" clId="{A709D7FF-E3E8-479C-A021-6375FF886AA5}" dt="2023-09-19T20:19:08.269" v="14220" actId="20577"/>
          <ac:spMkLst>
            <pc:docMk/>
            <pc:sldMk cId="1364051355" sldId="433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21T07:55:06.262" v="14398" actId="20577"/>
          <ac:spMkLst>
            <pc:docMk/>
            <pc:sldMk cId="1364051355" sldId="433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3T21:20:36.171" v="6534" actId="1076"/>
          <ac:spMkLst>
            <pc:docMk/>
            <pc:sldMk cId="1364051355" sldId="433"/>
            <ac:spMk id="7" creationId="{BC8D6A62-88D3-38BB-5510-A497B27F38EE}"/>
          </ac:spMkLst>
        </pc:spChg>
        <pc:spChg chg="add mod">
          <ac:chgData name="Myrthe Spronck" userId="ff674368bee00af3" providerId="LiveId" clId="{A709D7FF-E3E8-479C-A021-6375FF886AA5}" dt="2023-09-13T22:07:17.443" v="8354" actId="1076"/>
          <ac:spMkLst>
            <pc:docMk/>
            <pc:sldMk cId="1364051355" sldId="433"/>
            <ac:spMk id="8" creationId="{4EE2C52A-6E4B-D9A1-F431-9704697B4207}"/>
          </ac:spMkLst>
        </pc:spChg>
        <pc:spChg chg="add mod">
          <ac:chgData name="Myrthe Spronck" userId="ff674368bee00af3" providerId="LiveId" clId="{A709D7FF-E3E8-479C-A021-6375FF886AA5}" dt="2023-09-13T21:20:59.951" v="6538" actId="1076"/>
          <ac:spMkLst>
            <pc:docMk/>
            <pc:sldMk cId="1364051355" sldId="433"/>
            <ac:spMk id="9" creationId="{0FC9D0C9-5B5E-E073-3C1A-0CBCBD5FAC47}"/>
          </ac:spMkLst>
        </pc:spChg>
        <pc:spChg chg="add mod">
          <ac:chgData name="Myrthe Spronck" userId="ff674368bee00af3" providerId="LiveId" clId="{A709D7FF-E3E8-479C-A021-6375FF886AA5}" dt="2023-09-13T21:21:26.115" v="6541" actId="1076"/>
          <ac:spMkLst>
            <pc:docMk/>
            <pc:sldMk cId="1364051355" sldId="433"/>
            <ac:spMk id="10" creationId="{FC9A1036-1CF5-459E-2C91-A923D89CB991}"/>
          </ac:spMkLst>
        </pc:spChg>
        <pc:spChg chg="add mod">
          <ac:chgData name="Myrthe Spronck" userId="ff674368bee00af3" providerId="LiveId" clId="{A709D7FF-E3E8-479C-A021-6375FF886AA5}" dt="2023-09-13T21:22:06.590" v="6545" actId="20577"/>
          <ac:spMkLst>
            <pc:docMk/>
            <pc:sldMk cId="1364051355" sldId="433"/>
            <ac:spMk id="11" creationId="{20DD8D9D-806D-36E8-3E8A-B4B239B1AEA8}"/>
          </ac:spMkLst>
        </pc:spChg>
        <pc:spChg chg="add mod">
          <ac:chgData name="Myrthe Spronck" userId="ff674368bee00af3" providerId="LiveId" clId="{A709D7FF-E3E8-479C-A021-6375FF886AA5}" dt="2023-09-13T21:30:36.127" v="6584" actId="1076"/>
          <ac:spMkLst>
            <pc:docMk/>
            <pc:sldMk cId="1364051355" sldId="433"/>
            <ac:spMk id="12" creationId="{48EA7B21-8925-3363-8DDB-83D6983A21B5}"/>
          </ac:spMkLst>
        </pc:spChg>
        <pc:spChg chg="add mod">
          <ac:chgData name="Myrthe Spronck" userId="ff674368bee00af3" providerId="LiveId" clId="{A709D7FF-E3E8-479C-A021-6375FF886AA5}" dt="2023-09-13T21:30:49.695" v="6587" actId="1076"/>
          <ac:spMkLst>
            <pc:docMk/>
            <pc:sldMk cId="1364051355" sldId="433"/>
            <ac:spMk id="13" creationId="{95E31966-EE10-BCB7-BBD0-22E633493134}"/>
          </ac:spMkLst>
        </pc:spChg>
        <pc:spChg chg="add mod">
          <ac:chgData name="Myrthe Spronck" userId="ff674368bee00af3" providerId="LiveId" clId="{A709D7FF-E3E8-479C-A021-6375FF886AA5}" dt="2023-09-13T21:31:07.463" v="6590" actId="1076"/>
          <ac:spMkLst>
            <pc:docMk/>
            <pc:sldMk cId="1364051355" sldId="433"/>
            <ac:spMk id="16" creationId="{9E3EE669-047B-781E-D84F-3B78B61AAE48}"/>
          </ac:spMkLst>
        </pc:spChg>
        <pc:spChg chg="add mod">
          <ac:chgData name="Myrthe Spronck" userId="ff674368bee00af3" providerId="LiveId" clId="{A709D7FF-E3E8-479C-A021-6375FF886AA5}" dt="2023-09-13T21:31:25.703" v="6593" actId="1076"/>
          <ac:spMkLst>
            <pc:docMk/>
            <pc:sldMk cId="1364051355" sldId="433"/>
            <ac:spMk id="17" creationId="{25158F2A-17E9-DB9D-D015-CF50FC9F9158}"/>
          </ac:spMkLst>
        </pc:spChg>
        <pc:spChg chg="add mod">
          <ac:chgData name="Myrthe Spronck" userId="ff674368bee00af3" providerId="LiveId" clId="{A709D7FF-E3E8-479C-A021-6375FF886AA5}" dt="2023-09-13T21:32:06.886" v="6618" actId="1076"/>
          <ac:spMkLst>
            <pc:docMk/>
            <pc:sldMk cId="1364051355" sldId="433"/>
            <ac:spMk id="18" creationId="{D3160553-224A-3F67-5C83-3CEB8930DB03}"/>
          </ac:spMkLst>
        </pc:spChg>
        <pc:spChg chg="add mod">
          <ac:chgData name="Myrthe Spronck" userId="ff674368bee00af3" providerId="LiveId" clId="{A709D7FF-E3E8-479C-A021-6375FF886AA5}" dt="2023-09-13T21:32:23.715" v="6624" actId="1076"/>
          <ac:spMkLst>
            <pc:docMk/>
            <pc:sldMk cId="1364051355" sldId="433"/>
            <ac:spMk id="20" creationId="{7F7880EF-CF88-0295-9873-C59B686A8EC6}"/>
          </ac:spMkLst>
        </pc:spChg>
        <pc:spChg chg="mod">
          <ac:chgData name="Myrthe Spronck" userId="ff674368bee00af3" providerId="LiveId" clId="{A709D7FF-E3E8-479C-A021-6375FF886AA5}" dt="2023-09-13T21:23:40.446" v="6560" actId="20577"/>
          <ac:spMkLst>
            <pc:docMk/>
            <pc:sldMk cId="1364051355" sldId="433"/>
            <ac:spMk id="44" creationId="{3B014046-4DE1-A616-9168-048569321F0E}"/>
          </ac:spMkLst>
        </pc:spChg>
        <pc:spChg chg="mod">
          <ac:chgData name="Myrthe Spronck" userId="ff674368bee00af3" providerId="LiveId" clId="{A709D7FF-E3E8-479C-A021-6375FF886AA5}" dt="2023-09-13T21:23:52.004" v="6562" actId="20577"/>
          <ac:spMkLst>
            <pc:docMk/>
            <pc:sldMk cId="1364051355" sldId="433"/>
            <ac:spMk id="59" creationId="{6ABCA463-7AAD-2CE0-60F4-37BFAB6559C5}"/>
          </ac:spMkLst>
        </pc:spChg>
        <pc:spChg chg="add mod">
          <ac:chgData name="Myrthe Spronck" userId="ff674368bee00af3" providerId="LiveId" clId="{A709D7FF-E3E8-479C-A021-6375FF886AA5}" dt="2023-09-13T21:32:38.081" v="6628" actId="20577"/>
          <ac:spMkLst>
            <pc:docMk/>
            <pc:sldMk cId="1364051355" sldId="433"/>
            <ac:spMk id="71" creationId="{142EFBE8-21E0-2400-1D30-8FB290C5DA70}"/>
          </ac:spMkLst>
        </pc:spChg>
        <pc:spChg chg="mod">
          <ac:chgData name="Myrthe Spronck" userId="ff674368bee00af3" providerId="LiveId" clId="{A709D7FF-E3E8-479C-A021-6375FF886AA5}" dt="2023-09-13T21:22:29.526" v="6548" actId="1076"/>
          <ac:spMkLst>
            <pc:docMk/>
            <pc:sldMk cId="1364051355" sldId="433"/>
            <ac:spMk id="72" creationId="{36600E8F-5BE0-8DAA-73B2-3661F1ED579E}"/>
          </ac:spMkLst>
        </pc:spChg>
        <pc:spChg chg="mod">
          <ac:chgData name="Myrthe Spronck" userId="ff674368bee00af3" providerId="LiveId" clId="{A709D7FF-E3E8-479C-A021-6375FF886AA5}" dt="2023-09-13T21:22:24.686" v="6547" actId="1076"/>
          <ac:spMkLst>
            <pc:docMk/>
            <pc:sldMk cId="1364051355" sldId="433"/>
            <ac:spMk id="73" creationId="{22013747-4B03-3142-538A-7CD5DFDAEC17}"/>
          </ac:spMkLst>
        </pc:spChg>
        <pc:spChg chg="mod">
          <ac:chgData name="Myrthe Spronck" userId="ff674368bee00af3" providerId="LiveId" clId="{A709D7FF-E3E8-479C-A021-6375FF886AA5}" dt="2023-09-13T21:22:14.602" v="6546" actId="1076"/>
          <ac:spMkLst>
            <pc:docMk/>
            <pc:sldMk cId="1364051355" sldId="433"/>
            <ac:spMk id="74" creationId="{9F5237AD-E03B-23E8-46EE-A40453561AF1}"/>
          </ac:spMkLst>
        </pc:spChg>
        <pc:spChg chg="mod">
          <ac:chgData name="Myrthe Spronck" userId="ff674368bee00af3" providerId="LiveId" clId="{A709D7FF-E3E8-479C-A021-6375FF886AA5}" dt="2023-09-13T21:22:59.342" v="6553" actId="1076"/>
          <ac:spMkLst>
            <pc:docMk/>
            <pc:sldMk cId="1364051355" sldId="433"/>
            <ac:spMk id="75" creationId="{8D106405-0EB3-A006-C889-316E5C5A32A4}"/>
          </ac:spMkLst>
        </pc:spChg>
        <pc:spChg chg="mod">
          <ac:chgData name="Myrthe Spronck" userId="ff674368bee00af3" providerId="LiveId" clId="{A709D7FF-E3E8-479C-A021-6375FF886AA5}" dt="2023-09-13T21:35:02.588" v="6638" actId="20577"/>
          <ac:spMkLst>
            <pc:docMk/>
            <pc:sldMk cId="1364051355" sldId="433"/>
            <ac:spMk id="76" creationId="{54828828-B986-B203-EC5D-94A62E2E84BC}"/>
          </ac:spMkLst>
        </pc:spChg>
        <pc:spChg chg="mod">
          <ac:chgData name="Myrthe Spronck" userId="ff674368bee00af3" providerId="LiveId" clId="{A709D7FF-E3E8-479C-A021-6375FF886AA5}" dt="2023-09-13T21:22:51.991" v="6552" actId="1076"/>
          <ac:spMkLst>
            <pc:docMk/>
            <pc:sldMk cId="1364051355" sldId="433"/>
            <ac:spMk id="77" creationId="{8B415283-5A28-2574-A55B-B8A97B6DE8A0}"/>
          </ac:spMkLst>
        </pc:spChg>
        <pc:spChg chg="mod">
          <ac:chgData name="Myrthe Spronck" userId="ff674368bee00af3" providerId="LiveId" clId="{A709D7FF-E3E8-479C-A021-6375FF886AA5}" dt="2023-09-13T21:22:44.826" v="6551" actId="20577"/>
          <ac:spMkLst>
            <pc:docMk/>
            <pc:sldMk cId="1364051355" sldId="433"/>
            <ac:spMk id="78" creationId="{CE6ED05C-8CAA-29FA-C368-3448C70CD8DE}"/>
          </ac:spMkLst>
        </pc:spChg>
        <pc:spChg chg="add mod">
          <ac:chgData name="Myrthe Spronck" userId="ff674368bee00af3" providerId="LiveId" clId="{A709D7FF-E3E8-479C-A021-6375FF886AA5}" dt="2023-09-13T21:32:54.003" v="6632" actId="20577"/>
          <ac:spMkLst>
            <pc:docMk/>
            <pc:sldMk cId="1364051355" sldId="433"/>
            <ac:spMk id="79" creationId="{A839776D-3C67-EE5F-31F6-A5958E79C312}"/>
          </ac:spMkLst>
        </pc:spChg>
        <pc:spChg chg="del">
          <ac:chgData name="Myrthe Spronck" userId="ff674368bee00af3" providerId="LiveId" clId="{A709D7FF-E3E8-479C-A021-6375FF886AA5}" dt="2023-09-13T21:17:34.016" v="6391" actId="478"/>
          <ac:spMkLst>
            <pc:docMk/>
            <pc:sldMk cId="1364051355" sldId="433"/>
            <ac:spMk id="80" creationId="{BED4C071-26E6-5A75-538C-B9A75174595D}"/>
          </ac:spMkLst>
        </pc:spChg>
        <pc:grpChg chg="mod">
          <ac:chgData name="Myrthe Spronck" userId="ff674368bee00af3" providerId="LiveId" clId="{A709D7FF-E3E8-479C-A021-6375FF886AA5}" dt="2023-09-13T22:07:55.136" v="8356" actId="1076"/>
          <ac:grpSpMkLst>
            <pc:docMk/>
            <pc:sldMk cId="1364051355" sldId="433"/>
            <ac:grpSpMk id="45" creationId="{B0FF09BC-E624-8476-4B6E-DEA3FF605D81}"/>
          </ac:grpSpMkLst>
        </pc:grpChg>
        <pc:grpChg chg="mod">
          <ac:chgData name="Myrthe Spronck" userId="ff674368bee00af3" providerId="LiveId" clId="{A709D7FF-E3E8-479C-A021-6375FF886AA5}" dt="2023-09-13T22:07:15.199" v="8353" actId="1076"/>
          <ac:grpSpMkLst>
            <pc:docMk/>
            <pc:sldMk cId="1364051355" sldId="433"/>
            <ac:grpSpMk id="50" creationId="{9426E3B4-0CE5-BA3D-81DB-147EDF84F55A}"/>
          </ac:grpSpMkLst>
        </pc:grpChg>
        <pc:grpChg chg="mod">
          <ac:chgData name="Myrthe Spronck" userId="ff674368bee00af3" providerId="LiveId" clId="{A709D7FF-E3E8-479C-A021-6375FF886AA5}" dt="2023-09-13T22:07:21.196" v="8355" actId="1076"/>
          <ac:grpSpMkLst>
            <pc:docMk/>
            <pc:sldMk cId="1364051355" sldId="433"/>
            <ac:grpSpMk id="55" creationId="{3768D6C7-DADE-22D2-AAD6-707442C6DAB7}"/>
          </ac:grpSpMkLst>
        </pc:grpChg>
        <pc:graphicFrameChg chg="del modGraphic">
          <ac:chgData name="Myrthe Spronck" userId="ff674368bee00af3" providerId="LiveId" clId="{A709D7FF-E3E8-479C-A021-6375FF886AA5}" dt="2023-09-13T21:17:32.500" v="6390" actId="478"/>
          <ac:graphicFrameMkLst>
            <pc:docMk/>
            <pc:sldMk cId="1364051355" sldId="433"/>
            <ac:graphicFrameMk id="81" creationId="{1449B084-7B43-7975-35D2-CACFBFB69E69}"/>
          </ac:graphicFrameMkLst>
        </pc:graphicFrameChg>
        <pc:cxnChg chg="ord">
          <ac:chgData name="Myrthe Spronck" userId="ff674368bee00af3" providerId="LiveId" clId="{A709D7FF-E3E8-479C-A021-6375FF886AA5}" dt="2023-09-13T22:06:54.580" v="8350" actId="167"/>
          <ac:cxnSpMkLst>
            <pc:docMk/>
            <pc:sldMk cId="1364051355" sldId="433"/>
            <ac:cxnSpMk id="14" creationId="{47F4E41C-5B29-D823-7164-47BCB9B1A0B1}"/>
          </ac:cxnSpMkLst>
        </pc:cxnChg>
        <pc:cxnChg chg="ord">
          <ac:chgData name="Myrthe Spronck" userId="ff674368bee00af3" providerId="LiveId" clId="{A709D7FF-E3E8-479C-A021-6375FF886AA5}" dt="2023-09-13T22:06:58.359" v="8351" actId="167"/>
          <ac:cxnSpMkLst>
            <pc:docMk/>
            <pc:sldMk cId="1364051355" sldId="433"/>
            <ac:cxnSpMk id="15" creationId="{B25C05A0-0DA3-B483-8566-621C2F4CC11C}"/>
          </ac:cxnSpMkLst>
        </pc:cxnChg>
      </pc:sldChg>
      <pc:sldChg chg="delSp modSp add del mod ord delAnim modAnim">
        <pc:chgData name="Myrthe Spronck" userId="ff674368bee00af3" providerId="LiveId" clId="{A709D7FF-E3E8-479C-A021-6375FF886AA5}" dt="2023-09-13T21:37:51.421" v="6712" actId="47"/>
        <pc:sldMkLst>
          <pc:docMk/>
          <pc:sldMk cId="626213433" sldId="434"/>
        </pc:sldMkLst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" creationId="{40963662-6AC5-304E-9CE9-7B236CE23389}"/>
          </ac:spMkLst>
        </pc:spChg>
        <pc:spChg chg="mod">
          <ac:chgData name="Myrthe Spronck" userId="ff674368bee00af3" providerId="LiveId" clId="{A709D7FF-E3E8-479C-A021-6375FF886AA5}" dt="2023-09-13T21:37:10.459" v="6706" actId="20577"/>
          <ac:spMkLst>
            <pc:docMk/>
            <pc:sldMk cId="626213433" sldId="434"/>
            <ac:spMk id="6" creationId="{D8C02E4E-B416-9452-24BE-B2416DAE2763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5" creationId="{2AE8A11F-403A-20AF-E4E7-389A5EAFFDCA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6" creationId="{644ECB99-9F02-98F3-F2F0-FA78CA8D5814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7" creationId="{5EF261A6-6BDD-DDD6-E2A3-79EF95221600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8" creationId="{F847A376-0FE3-73B0-0869-BFF2B70434CF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29" creationId="{A0C5FE67-3400-B0ED-881B-848B2CFDAE24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2" creationId="{C3B10321-73B2-CB36-0F17-A99F861C165C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3" creationId="{11FE4572-1612-EA55-D1B8-7AC8D2BE6BC3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4" creationId="{945771B0-2DBE-0E8C-B4E8-1D92ECDA051A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5" creationId="{C0A23170-C864-C290-B566-8E67123BBF95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6" creationId="{0346D32D-64A4-FEB3-EB84-06B182E00421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7" creationId="{4AB8268E-4B68-A26F-7AEA-792D8F320105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8" creationId="{C24B43A2-0514-2087-3E81-338B783938AB}"/>
          </ac:spMkLst>
        </pc:spChg>
        <pc:spChg chg="del">
          <ac:chgData name="Myrthe Spronck" userId="ff674368bee00af3" providerId="LiveId" clId="{A709D7FF-E3E8-479C-A021-6375FF886AA5}" dt="2023-09-13T21:36:58.885" v="6651" actId="478"/>
          <ac:spMkLst>
            <pc:docMk/>
            <pc:sldMk cId="626213433" sldId="434"/>
            <ac:spMk id="39" creationId="{9C27FCCD-BD3B-C003-E350-89F638E91AFD}"/>
          </ac:spMkLst>
        </pc:spChg>
        <pc:grpChg chg="del">
          <ac:chgData name="Myrthe Spronck" userId="ff674368bee00af3" providerId="LiveId" clId="{A709D7FF-E3E8-479C-A021-6375FF886AA5}" dt="2023-09-13T21:36:58.885" v="6651" actId="478"/>
          <ac:grpSpMkLst>
            <pc:docMk/>
            <pc:sldMk cId="626213433" sldId="434"/>
            <ac:grpSpMk id="4" creationId="{A0C0C05A-3C6C-7E16-13EF-C99D689DC949}"/>
          </ac:grpSpMkLst>
        </pc:grpChg>
        <pc:grpChg chg="del">
          <ac:chgData name="Myrthe Spronck" userId="ff674368bee00af3" providerId="LiveId" clId="{A709D7FF-E3E8-479C-A021-6375FF886AA5}" dt="2023-09-13T21:36:58.885" v="6651" actId="478"/>
          <ac:grpSpMkLst>
            <pc:docMk/>
            <pc:sldMk cId="626213433" sldId="434"/>
            <ac:grpSpMk id="9" creationId="{0352C22D-2B79-7F43-4223-65F9D43D25DE}"/>
          </ac:grpSpMkLst>
        </pc:grpChg>
        <pc:grpChg chg="del">
          <ac:chgData name="Myrthe Spronck" userId="ff674368bee00af3" providerId="LiveId" clId="{A709D7FF-E3E8-479C-A021-6375FF886AA5}" dt="2023-09-13T21:36:58.885" v="6651" actId="478"/>
          <ac:grpSpMkLst>
            <pc:docMk/>
            <pc:sldMk cId="626213433" sldId="434"/>
            <ac:grpSpMk id="13" creationId="{9099439E-30D9-01B3-913F-83FAA016A948}"/>
          </ac:grpSpMkLst>
        </pc:grpChg>
        <pc:grpChg chg="del">
          <ac:chgData name="Myrthe Spronck" userId="ff674368bee00af3" providerId="LiveId" clId="{A709D7FF-E3E8-479C-A021-6375FF886AA5}" dt="2023-09-13T21:36:58.885" v="6651" actId="478"/>
          <ac:grpSpMkLst>
            <pc:docMk/>
            <pc:sldMk cId="626213433" sldId="434"/>
            <ac:grpSpMk id="17" creationId="{F0BB210F-B04D-7473-CEB8-0CE5BF5CC5EB}"/>
          </ac:grpSpMkLst>
        </pc:grpChg>
        <pc:grpChg chg="del">
          <ac:chgData name="Myrthe Spronck" userId="ff674368bee00af3" providerId="LiveId" clId="{A709D7FF-E3E8-479C-A021-6375FF886AA5}" dt="2023-09-13T21:36:58.885" v="6651" actId="478"/>
          <ac:grpSpMkLst>
            <pc:docMk/>
            <pc:sldMk cId="626213433" sldId="434"/>
            <ac:grpSpMk id="21" creationId="{FD2444E8-FEB7-B5C5-CBF5-4D0BD3364263}"/>
          </ac:grpSpMkLst>
        </pc:grpChg>
      </pc:sldChg>
      <pc:sldChg chg="addSp delSp modSp add mod ord modAnim">
        <pc:chgData name="Myrthe Spronck" userId="ff674368bee00af3" providerId="LiveId" clId="{A709D7FF-E3E8-479C-A021-6375FF886AA5}" dt="2023-09-19T20:19:15.401" v="14221" actId="20577"/>
        <pc:sldMkLst>
          <pc:docMk/>
          <pc:sldMk cId="1545957470" sldId="435"/>
        </pc:sldMkLst>
        <pc:spChg chg="add mod">
          <ac:chgData name="Myrthe Spronck" userId="ff674368bee00af3" providerId="LiveId" clId="{A709D7FF-E3E8-479C-A021-6375FF886AA5}" dt="2023-09-13T21:39:49.631" v="6828" actId="1076"/>
          <ac:spMkLst>
            <pc:docMk/>
            <pc:sldMk cId="1545957470" sldId="435"/>
            <ac:spMk id="2" creationId="{BC0193F1-93F1-7247-12D1-D9464F910DEE}"/>
          </ac:spMkLst>
        </pc:spChg>
        <pc:spChg chg="mod">
          <ac:chgData name="Myrthe Spronck" userId="ff674368bee00af3" providerId="LiveId" clId="{A709D7FF-E3E8-479C-A021-6375FF886AA5}" dt="2023-09-19T20:19:15.401" v="14221" actId="20577"/>
          <ac:spMkLst>
            <pc:docMk/>
            <pc:sldMk cId="1545957470" sldId="435"/>
            <ac:spMk id="3" creationId="{D731710C-9180-8539-8194-20BD9FC27103}"/>
          </ac:spMkLst>
        </pc:spChg>
        <pc:spChg chg="add mod">
          <ac:chgData name="Myrthe Spronck" userId="ff674368bee00af3" providerId="LiveId" clId="{A709D7FF-E3E8-479C-A021-6375FF886AA5}" dt="2023-09-13T22:09:04.351" v="8361" actId="1076"/>
          <ac:spMkLst>
            <pc:docMk/>
            <pc:sldMk cId="1545957470" sldId="435"/>
            <ac:spMk id="4" creationId="{EBB96243-1081-0583-2BE8-09107FFC17A6}"/>
          </ac:spMkLst>
        </pc:spChg>
        <pc:spChg chg="mod">
          <ac:chgData name="Myrthe Spronck" userId="ff674368bee00af3" providerId="LiveId" clId="{A709D7FF-E3E8-479C-A021-6375FF886AA5}" dt="2023-09-19T20:13:40.064" v="14157" actId="20577"/>
          <ac:spMkLst>
            <pc:docMk/>
            <pc:sldMk cId="1545957470" sldId="435"/>
            <ac:spMk id="6" creationId="{D8C02E4E-B416-9452-24BE-B2416DAE2763}"/>
          </ac:spMkLst>
        </pc:spChg>
        <pc:spChg chg="add mod">
          <ac:chgData name="Myrthe Spronck" userId="ff674368bee00af3" providerId="LiveId" clId="{A709D7FF-E3E8-479C-A021-6375FF886AA5}" dt="2023-09-19T12:45:31.902" v="12771" actId="207"/>
          <ac:spMkLst>
            <pc:docMk/>
            <pc:sldMk cId="1545957470" sldId="435"/>
            <ac:spMk id="7" creationId="{56510C6D-C295-7AA1-C498-A54D49AC9D61}"/>
          </ac:spMkLst>
        </pc:spChg>
        <pc:spChg chg="mod">
          <ac:chgData name="Myrthe Spronck" userId="ff674368bee00af3" providerId="LiveId" clId="{A709D7FF-E3E8-479C-A021-6375FF886AA5}" dt="2023-09-15T17:45:48.213" v="11503" actId="2085"/>
          <ac:spMkLst>
            <pc:docMk/>
            <pc:sldMk cId="1545957470" sldId="435"/>
            <ac:spMk id="17" creationId="{A417C371-71A4-9F70-68E0-9687879D5EAC}"/>
          </ac:spMkLst>
        </pc:spChg>
        <pc:spChg chg="mod">
          <ac:chgData name="Myrthe Spronck" userId="ff674368bee00af3" providerId="LiveId" clId="{A709D7FF-E3E8-479C-A021-6375FF886AA5}" dt="2023-09-15T17:45:42.609" v="11502" actId="2085"/>
          <ac:spMkLst>
            <pc:docMk/>
            <pc:sldMk cId="1545957470" sldId="435"/>
            <ac:spMk id="18" creationId="{3ED3B599-F7FB-E769-DEFB-1275D9EC790D}"/>
          </ac:spMkLst>
        </pc:spChg>
        <pc:spChg chg="mod">
          <ac:chgData name="Myrthe Spronck" userId="ff674368bee00af3" providerId="LiveId" clId="{A709D7FF-E3E8-479C-A021-6375FF886AA5}" dt="2023-09-15T17:45:56.392" v="11505" actId="2085"/>
          <ac:spMkLst>
            <pc:docMk/>
            <pc:sldMk cId="1545957470" sldId="435"/>
            <ac:spMk id="57" creationId="{16557E79-7F81-D8BC-7A37-4E6C2250888B}"/>
          </ac:spMkLst>
        </pc:spChg>
        <pc:spChg chg="mod">
          <ac:chgData name="Myrthe Spronck" userId="ff674368bee00af3" providerId="LiveId" clId="{A709D7FF-E3E8-479C-A021-6375FF886AA5}" dt="2023-09-15T17:45:51.408" v="11504" actId="2085"/>
          <ac:spMkLst>
            <pc:docMk/>
            <pc:sldMk cId="1545957470" sldId="435"/>
            <ac:spMk id="58" creationId="{5E3878E7-D556-65E4-8A2D-6FBF655FB21C}"/>
          </ac:spMkLst>
        </pc:spChg>
        <pc:spChg chg="add mod">
          <ac:chgData name="Myrthe Spronck" userId="ff674368bee00af3" providerId="LiveId" clId="{A709D7FF-E3E8-479C-A021-6375FF886AA5}" dt="2023-09-19T12:45:28.048" v="12770" actId="207"/>
          <ac:spMkLst>
            <pc:docMk/>
            <pc:sldMk cId="1545957470" sldId="435"/>
            <ac:spMk id="62" creationId="{C4517371-736C-9EC5-FFBB-CC1D858715FB}"/>
          </ac:spMkLst>
        </pc:spChg>
        <pc:spChg chg="add del mod">
          <ac:chgData name="Myrthe Spronck" userId="ff674368bee00af3" providerId="LiveId" clId="{A709D7FF-E3E8-479C-A021-6375FF886AA5}" dt="2023-09-13T21:40:32.612" v="6837" actId="478"/>
          <ac:spMkLst>
            <pc:docMk/>
            <pc:sldMk cId="1545957470" sldId="435"/>
            <ac:spMk id="63" creationId="{8E03B109-5509-BB01-1F1A-E58593AAA914}"/>
          </ac:spMkLst>
        </pc:spChg>
        <pc:grpChg chg="mod">
          <ac:chgData name="Myrthe Spronck" userId="ff674368bee00af3" providerId="LiveId" clId="{A709D7FF-E3E8-479C-A021-6375FF886AA5}" dt="2023-09-13T22:09:29.523" v="8363" actId="1076"/>
          <ac:grpSpMkLst>
            <pc:docMk/>
            <pc:sldMk cId="1545957470" sldId="435"/>
            <ac:grpSpMk id="21" creationId="{EB4B5491-8D78-A7BE-D634-8BA0FBC89915}"/>
          </ac:grpSpMkLst>
        </pc:grpChg>
        <pc:grpChg chg="mod">
          <ac:chgData name="Myrthe Spronck" userId="ff674368bee00af3" providerId="LiveId" clId="{A709D7FF-E3E8-479C-A021-6375FF886AA5}" dt="2023-09-13T22:09:00.423" v="8360" actId="1076"/>
          <ac:grpSpMkLst>
            <pc:docMk/>
            <pc:sldMk cId="1545957470" sldId="435"/>
            <ac:grpSpMk id="26" creationId="{A30ADABC-DBDE-BDB7-E88F-16CF172DC63C}"/>
          </ac:grpSpMkLst>
        </pc:grpChg>
        <pc:grpChg chg="mod">
          <ac:chgData name="Myrthe Spronck" userId="ff674368bee00af3" providerId="LiveId" clId="{A709D7FF-E3E8-479C-A021-6375FF886AA5}" dt="2023-09-13T22:09:23.003" v="8362" actId="1076"/>
          <ac:grpSpMkLst>
            <pc:docMk/>
            <pc:sldMk cId="1545957470" sldId="435"/>
            <ac:grpSpMk id="31" creationId="{EB39EF56-AC39-C5ED-84F2-6A45B03C1AAC}"/>
          </ac:grpSpMkLst>
        </pc:grpChg>
        <pc:grpChg chg="mod">
          <ac:chgData name="Myrthe Spronck" userId="ff674368bee00af3" providerId="LiveId" clId="{A709D7FF-E3E8-479C-A021-6375FF886AA5}" dt="2023-09-13T22:08:32.151" v="8357" actId="1076"/>
          <ac:grpSpMkLst>
            <pc:docMk/>
            <pc:sldMk cId="1545957470" sldId="435"/>
            <ac:grpSpMk id="36" creationId="{A5839F0F-25DA-55C4-75DD-97D495CD70F1}"/>
          </ac:grpSpMkLst>
        </pc:grpChg>
        <pc:grpChg chg="mod">
          <ac:chgData name="Myrthe Spronck" userId="ff674368bee00af3" providerId="LiveId" clId="{A709D7FF-E3E8-479C-A021-6375FF886AA5}" dt="2023-09-13T22:08:36.876" v="8358" actId="1076"/>
          <ac:grpSpMkLst>
            <pc:docMk/>
            <pc:sldMk cId="1545957470" sldId="435"/>
            <ac:grpSpMk id="41" creationId="{B790D36E-D60F-45B5-D8F5-AD776E226557}"/>
          </ac:grpSpMkLst>
        </pc:grpChg>
        <pc:grpChg chg="mod">
          <ac:chgData name="Myrthe Spronck" userId="ff674368bee00af3" providerId="LiveId" clId="{A709D7FF-E3E8-479C-A021-6375FF886AA5}" dt="2023-09-13T22:08:51.051" v="8359" actId="1076"/>
          <ac:grpSpMkLst>
            <pc:docMk/>
            <pc:sldMk cId="1545957470" sldId="435"/>
            <ac:grpSpMk id="46" creationId="{BC28BC7C-B0E9-81B6-4B42-01636AEEB6DF}"/>
          </ac:grpSpMkLst>
        </pc:grpChg>
      </pc:sldChg>
      <pc:sldChg chg="delSp modSp add del mod ord delAnim modAnim">
        <pc:chgData name="Myrthe Spronck" userId="ff674368bee00af3" providerId="LiveId" clId="{A709D7FF-E3E8-479C-A021-6375FF886AA5}" dt="2023-09-13T21:47:34.512" v="7153" actId="47"/>
        <pc:sldMkLst>
          <pc:docMk/>
          <pc:sldMk cId="4243989479" sldId="436"/>
        </pc:sldMkLst>
        <pc:spChg chg="mod">
          <ac:chgData name="Myrthe Spronck" userId="ff674368bee00af3" providerId="LiveId" clId="{A709D7FF-E3E8-479C-A021-6375FF886AA5}" dt="2023-09-13T21:45:53.101" v="6932" actId="20577"/>
          <ac:spMkLst>
            <pc:docMk/>
            <pc:sldMk cId="4243989479" sldId="436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21:45:44.454" v="6920" actId="20577"/>
          <ac:spMkLst>
            <pc:docMk/>
            <pc:sldMk cId="4243989479" sldId="436"/>
            <ac:spMk id="6" creationId="{D8C02E4E-B416-9452-24BE-B2416DAE2763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29" creationId="{031C7BF4-0284-A186-D6E0-DE95178CF3B7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34" creationId="{4B61FE44-890D-B261-1536-CF73FDB82F59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39" creationId="{38C37F82-923A-1CF7-2FAD-DE86BD68C408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44" creationId="{3B014046-4DE1-A616-9168-048569321F0E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49" creationId="{6B768F01-E511-98AC-7542-C8206C554AA8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54" creationId="{2E4EA9D6-0A8F-22BF-00A2-1FC34BC547DC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59" creationId="{6ABCA463-7AAD-2CE0-60F4-37BFAB6559C5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0" creationId="{598CC8DF-9BB3-4BC5-CE0B-A36D67763E1F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1" creationId="{0C0D232C-5943-982F-EEC1-FEF85C2A03BD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2" creationId="{084F0733-5154-7BA4-772A-8C4809CD7F71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3" creationId="{1C1540AD-FE13-1ABD-CF43-83196DDD8AC6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4" creationId="{B27B6A5C-4A75-1117-EAE1-F5BC204397D6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5" creationId="{E33F3E9E-DA0A-8CAF-722B-FA78290AD908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6" creationId="{10F9CF95-8F99-608A-8BE0-E36D3897D8EB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7" creationId="{5921D0D8-CA5A-3827-8388-B02AA544D380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68" creationId="{2D22CFC3-4C1C-7B80-DB55-81109955554A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73" creationId="{22013747-4B03-3142-538A-7CD5DFDAEC17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75" creationId="{8D106405-0EB3-A006-C889-316E5C5A32A4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77" creationId="{8B415283-5A28-2574-A55B-B8A97B6DE8A0}"/>
          </ac:spMkLst>
        </pc:spChg>
        <pc:spChg chg="del">
          <ac:chgData name="Myrthe Spronck" userId="ff674368bee00af3" providerId="LiveId" clId="{A709D7FF-E3E8-479C-A021-6375FF886AA5}" dt="2023-09-13T21:45:47.020" v="6921" actId="478"/>
          <ac:spMkLst>
            <pc:docMk/>
            <pc:sldMk cId="4243989479" sldId="436"/>
            <ac:spMk id="78" creationId="{CE6ED05C-8CAA-29FA-C368-3448C70CD8DE}"/>
          </ac:spMkLst>
        </pc:s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25" creationId="{255AC32D-B4BC-DDB9-A95A-DAB8EBC0BFDD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30" creationId="{79276BE7-E743-2D7F-315C-F9DBE355AE54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35" creationId="{A3693720-B23A-512C-BCE8-BEFF157AD39E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40" creationId="{50F02ADC-87B6-722A-56A5-67FD7E30CD1E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45" creationId="{B0FF09BC-E624-8476-4B6E-DEA3FF605D81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50" creationId="{9426E3B4-0CE5-BA3D-81DB-147EDF84F55A}"/>
          </ac:grpSpMkLst>
        </pc:grpChg>
        <pc:grpChg chg="del">
          <ac:chgData name="Myrthe Spronck" userId="ff674368bee00af3" providerId="LiveId" clId="{A709D7FF-E3E8-479C-A021-6375FF886AA5}" dt="2023-09-13T21:45:47.020" v="6921" actId="478"/>
          <ac:grpSpMkLst>
            <pc:docMk/>
            <pc:sldMk cId="4243989479" sldId="436"/>
            <ac:grpSpMk id="55" creationId="{3768D6C7-DADE-22D2-AAD6-707442C6DAB7}"/>
          </ac:grpSpMkLst>
        </pc:grpChg>
        <pc:graphicFrameChg chg="del">
          <ac:chgData name="Myrthe Spronck" userId="ff674368bee00af3" providerId="LiveId" clId="{A709D7FF-E3E8-479C-A021-6375FF886AA5}" dt="2023-09-13T21:45:47.020" v="6921" actId="478"/>
          <ac:graphicFrameMkLst>
            <pc:docMk/>
            <pc:sldMk cId="4243989479" sldId="436"/>
            <ac:graphicFrameMk id="81" creationId="{1449B084-7B43-7975-35D2-CACFBFB69E69}"/>
          </ac:graphicFrameMkLst>
        </pc:graphicFrameChg>
      </pc:sldChg>
      <pc:sldChg chg="delSp modSp add del mod delAnim">
        <pc:chgData name="Myrthe Spronck" userId="ff674368bee00af3" providerId="LiveId" clId="{A709D7FF-E3E8-479C-A021-6375FF886AA5}" dt="2023-09-14T10:31:17.279" v="9242" actId="47"/>
        <pc:sldMkLst>
          <pc:docMk/>
          <pc:sldMk cId="4105924922" sldId="437"/>
        </pc:sldMkLst>
        <pc:spChg chg="del mod">
          <ac:chgData name="Myrthe Spronck" userId="ff674368bee00af3" providerId="LiveId" clId="{A709D7FF-E3E8-479C-A021-6375FF886AA5}" dt="2023-09-13T21:47:17.159" v="7150" actId="478"/>
          <ac:spMkLst>
            <pc:docMk/>
            <pc:sldMk cId="4105924922" sldId="437"/>
            <ac:spMk id="4" creationId="{7650033C-6F4A-7C27-5588-BEAA63D49F5B}"/>
          </ac:spMkLst>
        </pc:spChg>
        <pc:spChg chg="del">
          <ac:chgData name="Myrthe Spronck" userId="ff674368bee00af3" providerId="LiveId" clId="{A709D7FF-E3E8-479C-A021-6375FF886AA5}" dt="2023-09-13T21:47:20.695" v="7152" actId="478"/>
          <ac:spMkLst>
            <pc:docMk/>
            <pc:sldMk cId="4105924922" sldId="437"/>
            <ac:spMk id="5" creationId="{EC7D5D2F-F0F9-B32A-8C9B-B8ECD2DFB247}"/>
          </ac:spMkLst>
        </pc:spChg>
        <pc:spChg chg="mod">
          <ac:chgData name="Myrthe Spronck" userId="ff674368bee00af3" providerId="LiveId" clId="{A709D7FF-E3E8-479C-A021-6375FF886AA5}" dt="2023-09-14T10:07:38.897" v="8457"/>
          <ac:spMkLst>
            <pc:docMk/>
            <pc:sldMk cId="4105924922" sldId="437"/>
            <ac:spMk id="6" creationId="{D8C02E4E-B416-9452-24BE-B2416DAE2763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24" creationId="{EFBAE2BE-8CF2-3EF8-4915-934F47418210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69" creationId="{289B87ED-B291-BB94-B532-827368BD4B17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70" creationId="{28DA983D-0EF7-93A1-0EAA-92DC9A036812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72" creationId="{36600E8F-5BE0-8DAA-73B2-3661F1ED579E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74" creationId="{9F5237AD-E03B-23E8-46EE-A40453561AF1}"/>
          </ac:spMkLst>
        </pc:spChg>
        <pc:spChg chg="del">
          <ac:chgData name="Myrthe Spronck" userId="ff674368bee00af3" providerId="LiveId" clId="{A709D7FF-E3E8-479C-A021-6375FF886AA5}" dt="2023-09-13T21:47:18.952" v="7151" actId="478"/>
          <ac:spMkLst>
            <pc:docMk/>
            <pc:sldMk cId="4105924922" sldId="437"/>
            <ac:spMk id="76" creationId="{54828828-B986-B203-EC5D-94A62E2E84BC}"/>
          </ac:spMkLst>
        </pc:spChg>
        <pc:spChg chg="del">
          <ac:chgData name="Myrthe Spronck" userId="ff674368bee00af3" providerId="LiveId" clId="{A709D7FF-E3E8-479C-A021-6375FF886AA5}" dt="2023-09-13T21:47:15.648" v="7148" actId="478"/>
          <ac:spMkLst>
            <pc:docMk/>
            <pc:sldMk cId="4105924922" sldId="437"/>
            <ac:spMk id="80" creationId="{BED4C071-26E6-5A75-538C-B9A75174595D}"/>
          </ac:spMkLst>
        </pc:spChg>
        <pc:grpChg chg="del">
          <ac:chgData name="Myrthe Spronck" userId="ff674368bee00af3" providerId="LiveId" clId="{A709D7FF-E3E8-479C-A021-6375FF886AA5}" dt="2023-09-13T21:47:18.952" v="7151" actId="478"/>
          <ac:grpSpMkLst>
            <pc:docMk/>
            <pc:sldMk cId="4105924922" sldId="437"/>
            <ac:grpSpMk id="19" creationId="{1E867C6F-3632-7363-52E1-6245EFB53E8A}"/>
          </ac:grpSpMkLst>
        </pc:grpChg>
        <pc:cxnChg chg="del mod">
          <ac:chgData name="Myrthe Spronck" userId="ff674368bee00af3" providerId="LiveId" clId="{A709D7FF-E3E8-479C-A021-6375FF886AA5}" dt="2023-09-13T21:47:18.952" v="7151" actId="478"/>
          <ac:cxnSpMkLst>
            <pc:docMk/>
            <pc:sldMk cId="4105924922" sldId="437"/>
            <ac:cxnSpMk id="14" creationId="{47F4E41C-5B29-D823-7164-47BCB9B1A0B1}"/>
          </ac:cxnSpMkLst>
        </pc:cxnChg>
        <pc:cxnChg chg="del mod">
          <ac:chgData name="Myrthe Spronck" userId="ff674368bee00af3" providerId="LiveId" clId="{A709D7FF-E3E8-479C-A021-6375FF886AA5}" dt="2023-09-13T21:47:18.952" v="7151" actId="478"/>
          <ac:cxnSpMkLst>
            <pc:docMk/>
            <pc:sldMk cId="4105924922" sldId="437"/>
            <ac:cxnSpMk id="15" creationId="{B25C05A0-0DA3-B483-8566-621C2F4CC11C}"/>
          </ac:cxnSpMkLst>
        </pc:cxnChg>
      </pc:sldChg>
      <pc:sldChg chg="modSp add del mod">
        <pc:chgData name="Myrthe Spronck" userId="ff674368bee00af3" providerId="LiveId" clId="{A709D7FF-E3E8-479C-A021-6375FF886AA5}" dt="2023-09-14T11:26:17.763" v="10496" actId="47"/>
        <pc:sldMkLst>
          <pc:docMk/>
          <pc:sldMk cId="1426175079" sldId="438"/>
        </pc:sldMkLst>
        <pc:spChg chg="mod">
          <ac:chgData name="Myrthe Spronck" userId="ff674368bee00af3" providerId="LiveId" clId="{A709D7FF-E3E8-479C-A021-6375FF886AA5}" dt="2023-09-13T21:48:59.489" v="7245" actId="20577"/>
          <ac:spMkLst>
            <pc:docMk/>
            <pc:sldMk cId="1426175079" sldId="438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21:50:59.857" v="7777" actId="20577"/>
          <ac:spMkLst>
            <pc:docMk/>
            <pc:sldMk cId="1426175079" sldId="438"/>
            <ac:spMk id="6" creationId="{D8C02E4E-B416-9452-24BE-B2416DAE2763}"/>
          </ac:spMkLst>
        </pc:spChg>
      </pc:sldChg>
      <pc:sldChg chg="modSp add del mod">
        <pc:chgData name="Myrthe Spronck" userId="ff674368bee00af3" providerId="LiveId" clId="{A709D7FF-E3E8-479C-A021-6375FF886AA5}" dt="2023-09-14T11:28:39.885" v="10707" actId="47"/>
        <pc:sldMkLst>
          <pc:docMk/>
          <pc:sldMk cId="2614080908" sldId="439"/>
        </pc:sldMkLst>
        <pc:spChg chg="mod">
          <ac:chgData name="Myrthe Spronck" userId="ff674368bee00af3" providerId="LiveId" clId="{A709D7FF-E3E8-479C-A021-6375FF886AA5}" dt="2023-09-13T21:51:31.003" v="7791" actId="20577"/>
          <ac:spMkLst>
            <pc:docMk/>
            <pc:sldMk cId="2614080908" sldId="439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21:52:43.583" v="8108" actId="20577"/>
          <ac:spMkLst>
            <pc:docMk/>
            <pc:sldMk cId="2614080908" sldId="439"/>
            <ac:spMk id="6" creationId="{D8C02E4E-B416-9452-24BE-B2416DAE2763}"/>
          </ac:spMkLst>
        </pc:spChg>
      </pc:sldChg>
      <pc:sldChg chg="modSp add del mod modShow">
        <pc:chgData name="Myrthe Spronck" userId="ff674368bee00af3" providerId="LiveId" clId="{A709D7FF-E3E8-479C-A021-6375FF886AA5}" dt="2023-09-19T20:14:33.597" v="14158" actId="47"/>
        <pc:sldMkLst>
          <pc:docMk/>
          <pc:sldMk cId="1277810299" sldId="440"/>
        </pc:sldMkLst>
        <pc:spChg chg="mod">
          <ac:chgData name="Myrthe Spronck" userId="ff674368bee00af3" providerId="LiveId" clId="{A709D7FF-E3E8-479C-A021-6375FF886AA5}" dt="2023-09-13T21:53:04.363" v="8116" actId="20577"/>
          <ac:spMkLst>
            <pc:docMk/>
            <pc:sldMk cId="1277810299" sldId="440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13T21:57:42.618" v="8310" actId="20577"/>
          <ac:spMkLst>
            <pc:docMk/>
            <pc:sldMk cId="1277810299" sldId="440"/>
            <ac:spMk id="6" creationId="{D8C02E4E-B416-9452-24BE-B2416DAE2763}"/>
          </ac:spMkLst>
        </pc:spChg>
      </pc:sldChg>
      <pc:sldChg chg="addSp delSp modSp add mod modAnim">
        <pc:chgData name="Myrthe Spronck" userId="ff674368bee00af3" providerId="LiveId" clId="{A709D7FF-E3E8-479C-A021-6375FF886AA5}" dt="2023-09-21T08:57:14.026" v="14991" actId="20577"/>
        <pc:sldMkLst>
          <pc:docMk/>
          <pc:sldMk cId="1385033567" sldId="441"/>
        </pc:sldMkLst>
        <pc:spChg chg="add mod">
          <ac:chgData name="Myrthe Spronck" userId="ff674368bee00af3" providerId="LiveId" clId="{A709D7FF-E3E8-479C-A021-6375FF886AA5}" dt="2023-09-14T10:08:14.748" v="8464" actId="1076"/>
          <ac:spMkLst>
            <pc:docMk/>
            <pc:sldMk cId="1385033567" sldId="441"/>
            <ac:spMk id="2" creationId="{49537428-5788-7053-97C8-6122841D094C}"/>
          </ac:spMkLst>
        </pc:spChg>
        <pc:spChg chg="mod ord">
          <ac:chgData name="Myrthe Spronck" userId="ff674368bee00af3" providerId="LiveId" clId="{A709D7FF-E3E8-479C-A021-6375FF886AA5}" dt="2023-09-21T08:57:14.026" v="14991" actId="20577"/>
          <ac:spMkLst>
            <pc:docMk/>
            <pc:sldMk cId="1385033567" sldId="441"/>
            <ac:spMk id="6" creationId="{D8C02E4E-B416-9452-24BE-B2416DAE2763}"/>
          </ac:spMkLst>
        </pc:spChg>
        <pc:spChg chg="add del mod">
          <ac:chgData name="Myrthe Spronck" userId="ff674368bee00af3" providerId="LiveId" clId="{A709D7FF-E3E8-479C-A021-6375FF886AA5}" dt="2023-09-14T10:14:48.475" v="8638" actId="478"/>
          <ac:spMkLst>
            <pc:docMk/>
            <pc:sldMk cId="1385033567" sldId="441"/>
            <ac:spMk id="8" creationId="{B1C3ED9A-F577-05F2-61AD-013AC29F4460}"/>
          </ac:spMkLst>
        </pc:spChg>
        <pc:spChg chg="add del mod">
          <ac:chgData name="Myrthe Spronck" userId="ff674368bee00af3" providerId="LiveId" clId="{A709D7FF-E3E8-479C-A021-6375FF886AA5}" dt="2023-09-14T10:15:19.681" v="8671" actId="478"/>
          <ac:spMkLst>
            <pc:docMk/>
            <pc:sldMk cId="1385033567" sldId="441"/>
            <ac:spMk id="9" creationId="{1FCC056D-F933-6639-ADC3-25E05EC8EA13}"/>
          </ac:spMkLst>
        </pc:spChg>
        <pc:spChg chg="add del mod">
          <ac:chgData name="Myrthe Spronck" userId="ff674368bee00af3" providerId="LiveId" clId="{A709D7FF-E3E8-479C-A021-6375FF886AA5}" dt="2023-09-14T10:15:18.930" v="8670" actId="478"/>
          <ac:spMkLst>
            <pc:docMk/>
            <pc:sldMk cId="1385033567" sldId="441"/>
            <ac:spMk id="10" creationId="{11C34E86-FF44-D986-8D98-D6D1EA93374E}"/>
          </ac:spMkLst>
        </pc:spChg>
        <pc:spChg chg="add mod">
          <ac:chgData name="Myrthe Spronck" userId="ff674368bee00af3" providerId="LiveId" clId="{A709D7FF-E3E8-479C-A021-6375FF886AA5}" dt="2023-09-14T10:15:54.840" v="8699" actId="1076"/>
          <ac:spMkLst>
            <pc:docMk/>
            <pc:sldMk cId="1385033567" sldId="441"/>
            <ac:spMk id="11" creationId="{ACA88110-11D7-3601-3AF0-2C4E189D55C0}"/>
          </ac:spMkLst>
        </pc:spChg>
        <pc:spChg chg="add mod">
          <ac:chgData name="Myrthe Spronck" userId="ff674368bee00af3" providerId="LiveId" clId="{A709D7FF-E3E8-479C-A021-6375FF886AA5}" dt="2023-09-14T10:15:34.944" v="8683" actId="1076"/>
          <ac:spMkLst>
            <pc:docMk/>
            <pc:sldMk cId="1385033567" sldId="441"/>
            <ac:spMk id="12" creationId="{4DDB50C7-9F96-DFE9-70E2-BFC7A053E0CF}"/>
          </ac:spMkLst>
        </pc:spChg>
        <pc:spChg chg="add mod">
          <ac:chgData name="Myrthe Spronck" userId="ff674368bee00af3" providerId="LiveId" clId="{A709D7FF-E3E8-479C-A021-6375FF886AA5}" dt="2023-09-14T10:15:50.240" v="8698"/>
          <ac:spMkLst>
            <pc:docMk/>
            <pc:sldMk cId="1385033567" sldId="441"/>
            <ac:spMk id="13" creationId="{6B900F58-4BA3-9ED5-18FE-53E3335734FB}"/>
          </ac:spMkLst>
        </pc:spChg>
        <pc:spChg chg="add mod">
          <ac:chgData name="Myrthe Spronck" userId="ff674368bee00af3" providerId="LiveId" clId="{A709D7FF-E3E8-479C-A021-6375FF886AA5}" dt="2023-09-14T10:16:10.509" v="8714"/>
          <ac:spMkLst>
            <pc:docMk/>
            <pc:sldMk cId="1385033567" sldId="441"/>
            <ac:spMk id="14" creationId="{D27E5ED3-24E9-C6E1-AB84-059BFAD1C145}"/>
          </ac:spMkLst>
        </pc:spChg>
        <pc:spChg chg="add mod">
          <ac:chgData name="Myrthe Spronck" userId="ff674368bee00af3" providerId="LiveId" clId="{A709D7FF-E3E8-479C-A021-6375FF886AA5}" dt="2023-09-14T10:16:18.027" v="8720" actId="20577"/>
          <ac:spMkLst>
            <pc:docMk/>
            <pc:sldMk cId="1385033567" sldId="441"/>
            <ac:spMk id="15" creationId="{434A2D2C-96BF-7D3F-9BB1-9B0611CA1EB7}"/>
          </ac:spMkLst>
        </pc:spChg>
        <pc:spChg chg="add mod">
          <ac:chgData name="Myrthe Spronck" userId="ff674368bee00af3" providerId="LiveId" clId="{A709D7FF-E3E8-479C-A021-6375FF886AA5}" dt="2023-09-14T10:25:20.361" v="8809" actId="207"/>
          <ac:spMkLst>
            <pc:docMk/>
            <pc:sldMk cId="1385033567" sldId="441"/>
            <ac:spMk id="38" creationId="{6D6162EF-204B-75BB-AAD1-9C496C6D0C64}"/>
          </ac:spMkLst>
        </pc:spChg>
        <pc:spChg chg="add mod">
          <ac:chgData name="Myrthe Spronck" userId="ff674368bee00af3" providerId="LiveId" clId="{A709D7FF-E3E8-479C-A021-6375FF886AA5}" dt="2023-09-14T10:46:44.812" v="9797" actId="1076"/>
          <ac:spMkLst>
            <pc:docMk/>
            <pc:sldMk cId="1385033567" sldId="441"/>
            <ac:spMk id="72" creationId="{063E78AD-20C2-AB1C-FA82-CB57586B2BCC}"/>
          </ac:spMkLst>
        </pc:spChg>
        <pc:spChg chg="add mod">
          <ac:chgData name="Myrthe Spronck" userId="ff674368bee00af3" providerId="LiveId" clId="{A709D7FF-E3E8-479C-A021-6375FF886AA5}" dt="2023-09-14T10:28:30.393" v="8831" actId="2085"/>
          <ac:spMkLst>
            <pc:docMk/>
            <pc:sldMk cId="1385033567" sldId="441"/>
            <ac:spMk id="73" creationId="{A264E58E-F74B-EF3A-C9CF-DAB0A9089842}"/>
          </ac:spMkLst>
        </pc:spChg>
        <pc:spChg chg="add mod ord">
          <ac:chgData name="Myrthe Spronck" userId="ff674368bee00af3" providerId="LiveId" clId="{A709D7FF-E3E8-479C-A021-6375FF886AA5}" dt="2023-09-14T10:45:21.510" v="9792" actId="171"/>
          <ac:spMkLst>
            <pc:docMk/>
            <pc:sldMk cId="1385033567" sldId="441"/>
            <ac:spMk id="74" creationId="{87D0FCBC-52C3-56FE-A64C-0168621D343D}"/>
          </ac:spMkLst>
        </pc:spChg>
        <pc:graphicFrameChg chg="add del mod modGraphic">
          <ac:chgData name="Myrthe Spronck" userId="ff674368bee00af3" providerId="LiveId" clId="{A709D7FF-E3E8-479C-A021-6375FF886AA5}" dt="2023-09-14T10:13:54.001" v="8608" actId="478"/>
          <ac:graphicFrameMkLst>
            <pc:docMk/>
            <pc:sldMk cId="1385033567" sldId="441"/>
            <ac:graphicFrameMk id="7" creationId="{C20B7B69-5AE6-6673-D728-8870F563027C}"/>
          </ac:graphicFrameMkLst>
        </pc:graphicFrameChg>
        <pc:cxnChg chg="add del mod">
          <ac:chgData name="Myrthe Spronck" userId="ff674368bee00af3" providerId="LiveId" clId="{A709D7FF-E3E8-479C-A021-6375FF886AA5}" dt="2023-09-14T10:16:48.769" v="8724" actId="478"/>
          <ac:cxnSpMkLst>
            <pc:docMk/>
            <pc:sldMk cId="1385033567" sldId="441"/>
            <ac:cxnSpMk id="17" creationId="{6B8235FA-7398-4464-03DD-760FDD920278}"/>
          </ac:cxnSpMkLst>
        </pc:cxnChg>
        <pc:cxnChg chg="add del">
          <ac:chgData name="Myrthe Spronck" userId="ff674368bee00af3" providerId="LiveId" clId="{A709D7FF-E3E8-479C-A021-6375FF886AA5}" dt="2023-09-14T10:16:47.351" v="8723" actId="478"/>
          <ac:cxnSpMkLst>
            <pc:docMk/>
            <pc:sldMk cId="1385033567" sldId="441"/>
            <ac:cxnSpMk id="19" creationId="{87F41AAE-7549-B3DF-8EC3-ED35A45DE54D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21" creationId="{7045B524-3E90-850E-5836-E60C21C8A17A}"/>
          </ac:cxnSpMkLst>
        </pc:cxnChg>
        <pc:cxnChg chg="add del mod">
          <ac:chgData name="Myrthe Spronck" userId="ff674368bee00af3" providerId="LiveId" clId="{A709D7FF-E3E8-479C-A021-6375FF886AA5}" dt="2023-09-14T10:17:54.766" v="8734" actId="478"/>
          <ac:cxnSpMkLst>
            <pc:docMk/>
            <pc:sldMk cId="1385033567" sldId="441"/>
            <ac:cxnSpMk id="23" creationId="{18C4148B-364B-92BE-C11A-F6C1A4FF176B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25" creationId="{A638B441-DC88-0DEA-9C05-8CFDA87668A9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28" creationId="{88EB01B3-4E7D-BBF8-C65B-021DAB4436BC}"/>
          </ac:cxnSpMkLst>
        </pc:cxnChg>
        <pc:cxnChg chg="add del mod">
          <ac:chgData name="Myrthe Spronck" userId="ff674368bee00af3" providerId="LiveId" clId="{A709D7FF-E3E8-479C-A021-6375FF886AA5}" dt="2023-09-14T10:17:53.387" v="8733" actId="478"/>
          <ac:cxnSpMkLst>
            <pc:docMk/>
            <pc:sldMk cId="1385033567" sldId="441"/>
            <ac:cxnSpMk id="30" creationId="{F96FED16-6D60-A6D1-A0A3-1D546DD97A10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32" creationId="{FE2CB2ED-99FA-1295-4213-EF3EE19AB7B1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35" creationId="{D982FC95-6BF8-4D03-4399-97DD97B3E373}"/>
          </ac:cxnSpMkLst>
        </pc:cxnChg>
        <pc:cxnChg chg="add mod">
          <ac:chgData name="Myrthe Spronck" userId="ff674368bee00af3" providerId="LiveId" clId="{A709D7FF-E3E8-479C-A021-6375FF886AA5}" dt="2023-09-14T10:18:27.480" v="8739" actId="208"/>
          <ac:cxnSpMkLst>
            <pc:docMk/>
            <pc:sldMk cId="1385033567" sldId="441"/>
            <ac:cxnSpMk id="37" creationId="{A9160310-CABF-E106-120A-350C74B63D50}"/>
          </ac:cxnSpMkLst>
        </pc:cxnChg>
        <pc:cxnChg chg="add del mod">
          <ac:chgData name="Myrthe Spronck" userId="ff674368bee00af3" providerId="LiveId" clId="{A709D7FF-E3E8-479C-A021-6375FF886AA5}" dt="2023-09-14T10:20:39.612" v="8764" actId="478"/>
          <ac:cxnSpMkLst>
            <pc:docMk/>
            <pc:sldMk cId="1385033567" sldId="441"/>
            <ac:cxnSpMk id="40" creationId="{27E207CF-A906-B5ED-7096-04FE71EF7403}"/>
          </ac:cxnSpMkLst>
        </pc:cxnChg>
        <pc:cxnChg chg="add del mod">
          <ac:chgData name="Myrthe Spronck" userId="ff674368bee00af3" providerId="LiveId" clId="{A709D7FF-E3E8-479C-A021-6375FF886AA5}" dt="2023-09-14T10:21:00.514" v="8769" actId="478"/>
          <ac:cxnSpMkLst>
            <pc:docMk/>
            <pc:sldMk cId="1385033567" sldId="441"/>
            <ac:cxnSpMk id="42" creationId="{0A83E725-0CC2-A644-F8F0-AD2832CA7D48}"/>
          </ac:cxnSpMkLst>
        </pc:cxnChg>
        <pc:cxnChg chg="add del mod">
          <ac:chgData name="Myrthe Spronck" userId="ff674368bee00af3" providerId="LiveId" clId="{A709D7FF-E3E8-479C-A021-6375FF886AA5}" dt="2023-09-14T10:22:45.816" v="8785" actId="478"/>
          <ac:cxnSpMkLst>
            <pc:docMk/>
            <pc:sldMk cId="1385033567" sldId="441"/>
            <ac:cxnSpMk id="47" creationId="{D90F2D77-CBF7-EF8A-0A7C-588CD02D046F}"/>
          </ac:cxnSpMkLst>
        </pc:cxnChg>
        <pc:cxnChg chg="add del mod">
          <ac:chgData name="Myrthe Spronck" userId="ff674368bee00af3" providerId="LiveId" clId="{A709D7FF-E3E8-479C-A021-6375FF886AA5}" dt="2023-09-14T10:21:40.766" v="8775" actId="478"/>
          <ac:cxnSpMkLst>
            <pc:docMk/>
            <pc:sldMk cId="1385033567" sldId="441"/>
            <ac:cxnSpMk id="50" creationId="{D41F1EC8-A7D0-DB61-FD13-8F4FB4E1CD3A}"/>
          </ac:cxnSpMkLst>
        </pc:cxnChg>
        <pc:cxnChg chg="add del mod">
          <ac:chgData name="Myrthe Spronck" userId="ff674368bee00af3" providerId="LiveId" clId="{A709D7FF-E3E8-479C-A021-6375FF886AA5}" dt="2023-09-14T10:22:14.463" v="8779" actId="478"/>
          <ac:cxnSpMkLst>
            <pc:docMk/>
            <pc:sldMk cId="1385033567" sldId="441"/>
            <ac:cxnSpMk id="54" creationId="{F019AF40-2BEC-9356-0B14-66434830FCFB}"/>
          </ac:cxnSpMkLst>
        </pc:cxnChg>
        <pc:cxnChg chg="add del mod">
          <ac:chgData name="Myrthe Spronck" userId="ff674368bee00af3" providerId="LiveId" clId="{A709D7FF-E3E8-479C-A021-6375FF886AA5}" dt="2023-09-14T10:22:38.365" v="8783" actId="478"/>
          <ac:cxnSpMkLst>
            <pc:docMk/>
            <pc:sldMk cId="1385033567" sldId="441"/>
            <ac:cxnSpMk id="59" creationId="{26F26D69-8A04-61DC-9B21-5538038483E5}"/>
          </ac:cxnSpMkLst>
        </pc:cxnChg>
        <pc:cxnChg chg="add mod">
          <ac:chgData name="Myrthe Spronck" userId="ff674368bee00af3" providerId="LiveId" clId="{A709D7FF-E3E8-479C-A021-6375FF886AA5}" dt="2023-09-14T10:23:35.124" v="8795" actId="1582"/>
          <ac:cxnSpMkLst>
            <pc:docMk/>
            <pc:sldMk cId="1385033567" sldId="441"/>
            <ac:cxnSpMk id="63" creationId="{C3596EDE-3586-3CE2-57BF-6FCE3920D4BE}"/>
          </ac:cxnSpMkLst>
        </pc:cxnChg>
        <pc:cxnChg chg="add del mod">
          <ac:chgData name="Myrthe Spronck" userId="ff674368bee00af3" providerId="LiveId" clId="{A709D7FF-E3E8-479C-A021-6375FF886AA5}" dt="2023-09-14T10:23:03.461" v="8788" actId="478"/>
          <ac:cxnSpMkLst>
            <pc:docMk/>
            <pc:sldMk cId="1385033567" sldId="441"/>
            <ac:cxnSpMk id="65" creationId="{1900D8F1-A870-D3FF-E118-EEAB9C2BD44C}"/>
          </ac:cxnSpMkLst>
        </pc:cxnChg>
        <pc:cxnChg chg="add del mod">
          <ac:chgData name="Myrthe Spronck" userId="ff674368bee00af3" providerId="LiveId" clId="{A709D7FF-E3E8-479C-A021-6375FF886AA5}" dt="2023-09-14T10:23:15.579" v="8791" actId="478"/>
          <ac:cxnSpMkLst>
            <pc:docMk/>
            <pc:sldMk cId="1385033567" sldId="441"/>
            <ac:cxnSpMk id="68" creationId="{BA0F8CF7-5166-4E85-CBB0-169281D00B0A}"/>
          </ac:cxnSpMkLst>
        </pc:cxnChg>
        <pc:cxnChg chg="add mod">
          <ac:chgData name="Myrthe Spronck" userId="ff674368bee00af3" providerId="LiveId" clId="{A709D7FF-E3E8-479C-A021-6375FF886AA5}" dt="2023-09-14T10:23:35.124" v="8795" actId="1582"/>
          <ac:cxnSpMkLst>
            <pc:docMk/>
            <pc:sldMk cId="1385033567" sldId="441"/>
            <ac:cxnSpMk id="70" creationId="{ECCE6225-EC87-2CFB-37CE-277A95A0EBC2}"/>
          </ac:cxnSpMkLst>
        </pc:cxnChg>
      </pc:sldChg>
      <pc:sldChg chg="modSp add del mod modAnim">
        <pc:chgData name="Myrthe Spronck" userId="ff674368bee00af3" providerId="LiveId" clId="{A709D7FF-E3E8-479C-A021-6375FF886AA5}" dt="2023-09-14T10:43:14.984" v="9762" actId="47"/>
        <pc:sldMkLst>
          <pc:docMk/>
          <pc:sldMk cId="226984689" sldId="442"/>
        </pc:sldMkLst>
        <pc:spChg chg="mod">
          <ac:chgData name="Myrthe Spronck" userId="ff674368bee00af3" providerId="LiveId" clId="{A709D7FF-E3E8-479C-A021-6375FF886AA5}" dt="2023-09-14T10:40:51.308" v="9727" actId="114"/>
          <ac:spMkLst>
            <pc:docMk/>
            <pc:sldMk cId="226984689" sldId="442"/>
            <ac:spMk id="6" creationId="{D8C02E4E-B416-9452-24BE-B2416DAE2763}"/>
          </ac:spMkLst>
        </pc:spChg>
      </pc:sldChg>
      <pc:sldChg chg="modSp add mod modAnim">
        <pc:chgData name="Myrthe Spronck" userId="ff674368bee00af3" providerId="LiveId" clId="{A709D7FF-E3E8-479C-A021-6375FF886AA5}" dt="2023-09-21T08:47:14.516" v="14830" actId="20577"/>
        <pc:sldMkLst>
          <pc:docMk/>
          <pc:sldMk cId="2387132295" sldId="443"/>
        </pc:sldMkLst>
        <pc:spChg chg="mod">
          <ac:chgData name="Myrthe Spronck" userId="ff674368bee00af3" providerId="LiveId" clId="{A709D7FF-E3E8-479C-A021-6375FF886AA5}" dt="2023-09-19T20:19:31.278" v="14253" actId="20577"/>
          <ac:spMkLst>
            <pc:docMk/>
            <pc:sldMk cId="2387132295" sldId="443"/>
            <ac:spMk id="3" creationId="{D731710C-9180-8539-8194-20BD9FC27103}"/>
          </ac:spMkLst>
        </pc:spChg>
        <pc:spChg chg="mod">
          <ac:chgData name="Myrthe Spronck" userId="ff674368bee00af3" providerId="LiveId" clId="{A709D7FF-E3E8-479C-A021-6375FF886AA5}" dt="2023-09-21T08:47:14.516" v="14830" actId="20577"/>
          <ac:spMkLst>
            <pc:docMk/>
            <pc:sldMk cId="2387132295" sldId="443"/>
            <ac:spMk id="6" creationId="{D8C02E4E-B416-9452-24BE-B2416DAE2763}"/>
          </ac:spMkLst>
        </pc:spChg>
      </pc:sldChg>
      <pc:sldChg chg="addSp delSp modSp add mod addAnim delAnim modAnim">
        <pc:chgData name="Myrthe Spronck" userId="ff674368bee00af3" providerId="LiveId" clId="{A709D7FF-E3E8-479C-A021-6375FF886AA5}" dt="2023-09-21T08:58:06.257" v="14993"/>
        <pc:sldMkLst>
          <pc:docMk/>
          <pc:sldMk cId="520634896" sldId="444"/>
        </pc:sldMkLst>
        <pc:spChg chg="add mod">
          <ac:chgData name="Myrthe Spronck" userId="ff674368bee00af3" providerId="LiveId" clId="{A709D7FF-E3E8-479C-A021-6375FF886AA5}" dt="2023-09-15T17:18:46.931" v="10946" actId="14100"/>
          <ac:spMkLst>
            <pc:docMk/>
            <pc:sldMk cId="520634896" sldId="444"/>
            <ac:spMk id="2" creationId="{98CDC19E-8DDA-A113-46C7-F83C3FC4FD24}"/>
          </ac:spMkLst>
        </pc:spChg>
        <pc:spChg chg="mod">
          <ac:chgData name="Myrthe Spronck" userId="ff674368bee00af3" providerId="LiveId" clId="{A709D7FF-E3E8-479C-A021-6375FF886AA5}" dt="2023-09-19T20:19:42.956" v="14291" actId="20577"/>
          <ac:spMkLst>
            <pc:docMk/>
            <pc:sldMk cId="520634896" sldId="444"/>
            <ac:spMk id="3" creationId="{D731710C-9180-8539-8194-20BD9FC27103}"/>
          </ac:spMkLst>
        </pc:spChg>
        <pc:spChg chg="del">
          <ac:chgData name="Myrthe Spronck" userId="ff674368bee00af3" providerId="LiveId" clId="{A709D7FF-E3E8-479C-A021-6375FF886AA5}" dt="2023-09-14T10:48:02.030" v="9803" actId="478"/>
          <ac:spMkLst>
            <pc:docMk/>
            <pc:sldMk cId="520634896" sldId="444"/>
            <ac:spMk id="6" creationId="{D8C02E4E-B416-9452-24BE-B2416DAE2763}"/>
          </ac:spMkLst>
        </pc:spChg>
        <pc:spChg chg="add del mod">
          <ac:chgData name="Myrthe Spronck" userId="ff674368bee00af3" providerId="LiveId" clId="{A709D7FF-E3E8-479C-A021-6375FF886AA5}" dt="2023-09-14T10:52:49.813" v="9850" actId="1037"/>
          <ac:spMkLst>
            <pc:docMk/>
            <pc:sldMk cId="520634896" sldId="444"/>
            <ac:spMk id="11" creationId="{49A2F482-7869-91DD-1116-20FC2BFE16B4}"/>
          </ac:spMkLst>
        </pc:spChg>
        <pc:spChg chg="add del mod">
          <ac:chgData name="Myrthe Spronck" userId="ff674368bee00af3" providerId="LiveId" clId="{A709D7FF-E3E8-479C-A021-6375FF886AA5}" dt="2023-09-14T10:52:06.145" v="9841" actId="478"/>
          <ac:spMkLst>
            <pc:docMk/>
            <pc:sldMk cId="520634896" sldId="444"/>
            <ac:spMk id="12" creationId="{E3B3BAB9-8A52-403A-302A-BECF1B854BC0}"/>
          </ac:spMkLst>
        </pc:spChg>
        <pc:spChg chg="add mod">
          <ac:chgData name="Myrthe Spronck" userId="ff674368bee00af3" providerId="LiveId" clId="{A709D7FF-E3E8-479C-A021-6375FF886AA5}" dt="2023-09-14T10:52:47.360" v="9849" actId="1037"/>
          <ac:spMkLst>
            <pc:docMk/>
            <pc:sldMk cId="520634896" sldId="444"/>
            <ac:spMk id="13" creationId="{C0A07AE5-7897-58F0-5199-7C7B07901F37}"/>
          </ac:spMkLst>
        </pc:spChg>
        <pc:spChg chg="add mod ord">
          <ac:chgData name="Myrthe Spronck" userId="ff674368bee00af3" providerId="LiveId" clId="{A709D7FF-E3E8-479C-A021-6375FF886AA5}" dt="2023-09-18T21:25:39.039" v="12696" actId="14100"/>
          <ac:spMkLst>
            <pc:docMk/>
            <pc:sldMk cId="520634896" sldId="444"/>
            <ac:spMk id="14" creationId="{EFD6B5F9-45DF-26EA-924A-015E5A7CD8ED}"/>
          </ac:spMkLst>
        </pc:spChg>
        <pc:spChg chg="add mod ord">
          <ac:chgData name="Myrthe Spronck" userId="ff674368bee00af3" providerId="LiveId" clId="{A709D7FF-E3E8-479C-A021-6375FF886AA5}" dt="2023-09-21T08:57:39.868" v="14992" actId="20577"/>
          <ac:spMkLst>
            <pc:docMk/>
            <pc:sldMk cId="520634896" sldId="444"/>
            <ac:spMk id="15" creationId="{1163FAB6-734D-BD9A-077A-E2BDBE513192}"/>
          </ac:spMkLst>
        </pc:spChg>
        <pc:spChg chg="add mod">
          <ac:chgData name="Myrthe Spronck" userId="ff674368bee00af3" providerId="LiveId" clId="{A709D7FF-E3E8-479C-A021-6375FF886AA5}" dt="2023-09-14T10:57:16.734" v="10086" actId="1076"/>
          <ac:spMkLst>
            <pc:docMk/>
            <pc:sldMk cId="520634896" sldId="444"/>
            <ac:spMk id="16" creationId="{21A3630A-28BC-FC9C-91D4-6096DF4F8A02}"/>
          </ac:spMkLst>
        </pc:spChg>
        <pc:spChg chg="add mod">
          <ac:chgData name="Myrthe Spronck" userId="ff674368bee00af3" providerId="LiveId" clId="{A709D7FF-E3E8-479C-A021-6375FF886AA5}" dt="2023-09-19T12:53:24.602" v="12832" actId="1076"/>
          <ac:spMkLst>
            <pc:docMk/>
            <pc:sldMk cId="520634896" sldId="444"/>
            <ac:spMk id="17" creationId="{2597B6CA-5B0E-57B2-2599-6C56FCCA1798}"/>
          </ac:spMkLst>
        </pc:spChg>
        <pc:spChg chg="add mod">
          <ac:chgData name="Myrthe Spronck" userId="ff674368bee00af3" providerId="LiveId" clId="{A709D7FF-E3E8-479C-A021-6375FF886AA5}" dt="2023-09-14T11:09:20.369" v="10222" actId="1076"/>
          <ac:spMkLst>
            <pc:docMk/>
            <pc:sldMk cId="520634896" sldId="444"/>
            <ac:spMk id="18" creationId="{8EDF9558-6D06-43EE-CB8D-5F86B7CD7865}"/>
          </ac:spMkLst>
        </pc:spChg>
        <pc:spChg chg="add mod">
          <ac:chgData name="Myrthe Spronck" userId="ff674368bee00af3" providerId="LiveId" clId="{A709D7FF-E3E8-479C-A021-6375FF886AA5}" dt="2023-09-18T21:28:13.327" v="12699" actId="20577"/>
          <ac:spMkLst>
            <pc:docMk/>
            <pc:sldMk cId="520634896" sldId="444"/>
            <ac:spMk id="19" creationId="{ABAE9A53-9B0A-EC1B-C682-06BC7E0DC8CE}"/>
          </ac:spMkLst>
        </pc:spChg>
        <pc:spChg chg="add mod">
          <ac:chgData name="Myrthe Spronck" userId="ff674368bee00af3" providerId="LiveId" clId="{A709D7FF-E3E8-479C-A021-6375FF886AA5}" dt="2023-09-19T12:53:41.390" v="12835" actId="14100"/>
          <ac:spMkLst>
            <pc:docMk/>
            <pc:sldMk cId="520634896" sldId="444"/>
            <ac:spMk id="20" creationId="{CF544D3B-AA38-9618-DA36-988C43FABF6E}"/>
          </ac:spMkLst>
        </pc:spChg>
        <pc:spChg chg="add mod">
          <ac:chgData name="Myrthe Spronck" userId="ff674368bee00af3" providerId="LiveId" clId="{A709D7FF-E3E8-479C-A021-6375FF886AA5}" dt="2023-09-19T12:53:55.198" v="12836" actId="14100"/>
          <ac:spMkLst>
            <pc:docMk/>
            <pc:sldMk cId="520634896" sldId="444"/>
            <ac:spMk id="21" creationId="{2A3D811A-7B81-BC4F-9A6E-ABED803930B7}"/>
          </ac:spMkLst>
        </pc:spChg>
        <pc:spChg chg="add mod">
          <ac:chgData name="Myrthe Spronck" userId="ff674368bee00af3" providerId="LiveId" clId="{A709D7FF-E3E8-479C-A021-6375FF886AA5}" dt="2023-09-18T21:28:15.977" v="12700" actId="20577"/>
          <ac:spMkLst>
            <pc:docMk/>
            <pc:sldMk cId="520634896" sldId="444"/>
            <ac:spMk id="22" creationId="{26CC72A8-7002-33DB-9F47-3F4D513917AC}"/>
          </ac:spMkLst>
        </pc:spChg>
        <pc:spChg chg="add del mod">
          <ac:chgData name="Myrthe Spronck" userId="ff674368bee00af3" providerId="LiveId" clId="{A709D7FF-E3E8-479C-A021-6375FF886AA5}" dt="2023-09-19T12:52:13.890" v="12819" actId="478"/>
          <ac:spMkLst>
            <pc:docMk/>
            <pc:sldMk cId="520634896" sldId="444"/>
            <ac:spMk id="25" creationId="{079FE173-4C18-384C-7D72-1C859B9295AC}"/>
          </ac:spMkLst>
        </pc:spChg>
        <pc:spChg chg="add del mod">
          <ac:chgData name="Myrthe Spronck" userId="ff674368bee00af3" providerId="LiveId" clId="{A709D7FF-E3E8-479C-A021-6375FF886AA5}" dt="2023-09-19T12:52:11.974" v="12818" actId="478"/>
          <ac:spMkLst>
            <pc:docMk/>
            <pc:sldMk cId="520634896" sldId="444"/>
            <ac:spMk id="26" creationId="{DBCD74A4-C3A7-CCAD-7B53-66BBC304F2B9}"/>
          </ac:spMkLst>
        </pc:spChg>
        <pc:spChg chg="add mod">
          <ac:chgData name="Myrthe Spronck" userId="ff674368bee00af3" providerId="LiveId" clId="{A709D7FF-E3E8-479C-A021-6375FF886AA5}" dt="2023-09-14T11:23:39.301" v="10475" actId="20577"/>
          <ac:spMkLst>
            <pc:docMk/>
            <pc:sldMk cId="520634896" sldId="444"/>
            <ac:spMk id="27" creationId="{A2EBDFD6-D3A0-6E6C-3366-3872B95C2CE0}"/>
          </ac:spMkLst>
        </pc:spChg>
        <pc:picChg chg="add mod">
          <ac:chgData name="Myrthe Spronck" userId="ff674368bee00af3" providerId="LiveId" clId="{A709D7FF-E3E8-479C-A021-6375FF886AA5}" dt="2023-09-14T10:48:22.362" v="9809" actId="1582"/>
          <ac:picMkLst>
            <pc:docMk/>
            <pc:sldMk cId="520634896" sldId="444"/>
            <ac:picMk id="4" creationId="{2E848F40-8B6B-7A01-7EE2-3123555A8496}"/>
          </ac:picMkLst>
        </pc:picChg>
        <pc:picChg chg="add del">
          <ac:chgData name="Myrthe Spronck" userId="ff674368bee00af3" providerId="LiveId" clId="{A709D7FF-E3E8-479C-A021-6375FF886AA5}" dt="2023-09-14T11:21:55.215" v="10354" actId="478"/>
          <ac:picMkLst>
            <pc:docMk/>
            <pc:sldMk cId="520634896" sldId="444"/>
            <ac:picMk id="24" creationId="{C98E61B8-98EB-E451-E39C-0754126243B4}"/>
          </ac:picMkLst>
        </pc:picChg>
        <pc:inkChg chg="add del">
          <ac:chgData name="Myrthe Spronck" userId="ff674368bee00af3" providerId="LiveId" clId="{A709D7FF-E3E8-479C-A021-6375FF886AA5}" dt="2023-09-14T10:49:11.924" v="9811" actId="9405"/>
          <ac:inkMkLst>
            <pc:docMk/>
            <pc:sldMk cId="520634896" sldId="444"/>
            <ac:inkMk id="5" creationId="{2C0FF27A-1834-4249-03CD-3FC44EDA8231}"/>
          </ac:inkMkLst>
        </pc:inkChg>
        <pc:inkChg chg="add del">
          <ac:chgData name="Myrthe Spronck" userId="ff674368bee00af3" providerId="LiveId" clId="{A709D7FF-E3E8-479C-A021-6375FF886AA5}" dt="2023-09-14T10:49:51.566" v="9814"/>
          <ac:inkMkLst>
            <pc:docMk/>
            <pc:sldMk cId="520634896" sldId="444"/>
            <ac:inkMk id="7" creationId="{F0E74D07-5B27-D16A-2861-3AF162C5DB9E}"/>
          </ac:inkMkLst>
        </pc:inkChg>
        <pc:inkChg chg="add del">
          <ac:chgData name="Myrthe Spronck" userId="ff674368bee00af3" providerId="LiveId" clId="{A709D7FF-E3E8-479C-A021-6375FF886AA5}" dt="2023-09-14T10:49:51.566" v="9815"/>
          <ac:inkMkLst>
            <pc:docMk/>
            <pc:sldMk cId="520634896" sldId="444"/>
            <ac:inkMk id="8" creationId="{E227D27A-B201-2AC2-2242-26F201B2FF78}"/>
          </ac:inkMkLst>
        </pc:inkChg>
        <pc:inkChg chg="add del">
          <ac:chgData name="Myrthe Spronck" userId="ff674368bee00af3" providerId="LiveId" clId="{A709D7FF-E3E8-479C-A021-6375FF886AA5}" dt="2023-09-14T10:50:07.896" v="9817" actId="9405"/>
          <ac:inkMkLst>
            <pc:docMk/>
            <pc:sldMk cId="520634896" sldId="444"/>
            <ac:inkMk id="9" creationId="{F75B3EDA-E169-A7A5-166F-634388A6453D}"/>
          </ac:inkMkLst>
        </pc:inkChg>
        <pc:inkChg chg="add del">
          <ac:chgData name="Myrthe Spronck" userId="ff674368bee00af3" providerId="LiveId" clId="{A709D7FF-E3E8-479C-A021-6375FF886AA5}" dt="2023-09-14T10:50:19.888" v="9819" actId="9405"/>
          <ac:inkMkLst>
            <pc:docMk/>
            <pc:sldMk cId="520634896" sldId="444"/>
            <ac:inkMk id="10" creationId="{55A46C00-BD74-D96B-E72D-3F53C2B564CC}"/>
          </ac:inkMkLst>
        </pc:inkChg>
      </pc:sldChg>
      <pc:sldChg chg="modSp add mod modAnim">
        <pc:chgData name="Myrthe Spronck" userId="ff674368bee00af3" providerId="LiveId" clId="{A709D7FF-E3E8-479C-A021-6375FF886AA5}" dt="2023-09-21T08:58:29.754" v="14994" actId="20577"/>
        <pc:sldMkLst>
          <pc:docMk/>
          <pc:sldMk cId="1560803835" sldId="445"/>
        </pc:sldMkLst>
        <pc:spChg chg="mod">
          <ac:chgData name="Myrthe Spronck" userId="ff674368bee00af3" providerId="LiveId" clId="{A709D7FF-E3E8-479C-A021-6375FF886AA5}" dt="2023-09-21T08:58:29.754" v="14994" actId="20577"/>
          <ac:spMkLst>
            <pc:docMk/>
            <pc:sldMk cId="1560803835" sldId="445"/>
            <ac:spMk id="6" creationId="{D8C02E4E-B416-9452-24BE-B2416DAE2763}"/>
          </ac:spMkLst>
        </pc:spChg>
      </pc:sldChg>
      <pc:sldChg chg="new del">
        <pc:chgData name="Myrthe Spronck" userId="ff674368bee00af3" providerId="LiveId" clId="{A709D7FF-E3E8-479C-A021-6375FF886AA5}" dt="2023-09-14T11:57:15" v="10821" actId="680"/>
        <pc:sldMkLst>
          <pc:docMk/>
          <pc:sldMk cId="472164812" sldId="446"/>
        </pc:sldMkLst>
      </pc:sldChg>
      <pc:sldChg chg="add del">
        <pc:chgData name="Myrthe Spronck" userId="ff674368bee00af3" providerId="LiveId" clId="{A709D7FF-E3E8-479C-A021-6375FF886AA5}" dt="2023-09-17T20:44:52.994" v="12108" actId="47"/>
        <pc:sldMkLst>
          <pc:docMk/>
          <pc:sldMk cId="1042434558" sldId="446"/>
        </pc:sldMkLst>
      </pc:sldChg>
      <pc:sldChg chg="addSp delSp modSp add mod ord delAnim modAnim">
        <pc:chgData name="Myrthe Spronck" userId="ff674368bee00af3" providerId="LiveId" clId="{A709D7FF-E3E8-479C-A021-6375FF886AA5}" dt="2023-09-21T08:15:51.460" v="14648" actId="14100"/>
        <pc:sldMkLst>
          <pc:docMk/>
          <pc:sldMk cId="1793543560" sldId="446"/>
        </pc:sldMkLst>
        <pc:spChg chg="mod">
          <ac:chgData name="Myrthe Spronck" userId="ff674368bee00af3" providerId="LiveId" clId="{A709D7FF-E3E8-479C-A021-6375FF886AA5}" dt="2023-09-21T08:15:51.460" v="14648" actId="14100"/>
          <ac:spMkLst>
            <pc:docMk/>
            <pc:sldMk cId="1793543560" sldId="446"/>
            <ac:spMk id="2" creationId="{C812D511-F72A-8595-DDC4-A879D70A5411}"/>
          </ac:spMkLst>
        </pc:spChg>
        <pc:spChg chg="del">
          <ac:chgData name="Myrthe Spronck" userId="ff674368bee00af3" providerId="LiveId" clId="{A709D7FF-E3E8-479C-A021-6375FF886AA5}" dt="2023-09-19T19:46:48.766" v="13010" actId="478"/>
          <ac:spMkLst>
            <pc:docMk/>
            <pc:sldMk cId="1793543560" sldId="446"/>
            <ac:spMk id="4" creationId="{2B023FEC-9114-4A1C-8975-4467B215F150}"/>
          </ac:spMkLst>
        </pc:spChg>
        <pc:spChg chg="add mod">
          <ac:chgData name="Myrthe Spronck" userId="ff674368bee00af3" providerId="LiveId" clId="{A709D7FF-E3E8-479C-A021-6375FF886AA5}" dt="2023-09-19T19:46:49.660" v="13011"/>
          <ac:spMkLst>
            <pc:docMk/>
            <pc:sldMk cId="1793543560" sldId="446"/>
            <ac:spMk id="5" creationId="{7F0ABE16-F895-9435-AACB-1C12D7B31220}"/>
          </ac:spMkLst>
        </pc:spChg>
        <pc:spChg chg="add del mod">
          <ac:chgData name="Myrthe Spronck" userId="ff674368bee00af3" providerId="LiveId" clId="{A709D7FF-E3E8-479C-A021-6375FF886AA5}" dt="2023-09-19T19:48:28.061" v="13133" actId="478"/>
          <ac:spMkLst>
            <pc:docMk/>
            <pc:sldMk cId="1793543560" sldId="446"/>
            <ac:spMk id="6" creationId="{A5B36336-90EA-2EF7-991F-0DAE670ED913}"/>
          </ac:spMkLst>
        </pc:spChg>
        <pc:spChg chg="add del mod">
          <ac:chgData name="Myrthe Spronck" userId="ff674368bee00af3" providerId="LiveId" clId="{A709D7FF-E3E8-479C-A021-6375FF886AA5}" dt="2023-09-19T19:48:21.064" v="13129" actId="478"/>
          <ac:spMkLst>
            <pc:docMk/>
            <pc:sldMk cId="1793543560" sldId="446"/>
            <ac:spMk id="7" creationId="{0EA8F4C1-7A0B-0F4B-B551-D48A0AC7D778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8" creationId="{405FC55B-0B59-4095-FA3A-A37B70124C06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9" creationId="{A58C8500-3555-F40C-2FC8-F2A79049742D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10" creationId="{560A86A3-3F1F-5678-3741-B843DF04F27A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11" creationId="{69BD122E-87AF-0887-5A20-29889985C254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12" creationId="{E0E6AC30-6229-6C5C-DE60-30FDFEE09B7E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13" creationId="{F7EFB55B-3982-05E6-8D85-064D0A3FF1F3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14" creationId="{16205B79-AACD-02C2-915D-3391F8DFE247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35" creationId="{91E710E7-48AF-4A91-B6D5-1C31DEBB0D8B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36" creationId="{0867D5A4-36E9-CDC3-F5EE-54DB50060F1C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37" creationId="{824B7998-8890-20A3-C7F7-ED41FBE67B2C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38" creationId="{21E3D469-1018-AFC1-5495-C9AFCC417354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39" creationId="{0D41AA43-64CD-489F-1CAB-E93DFB52F93A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40" creationId="{75E9F284-D2AD-C034-74EA-6056784F496A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41" creationId="{440CECB4-C6CF-3729-A7D6-C9F3E61C3902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42" creationId="{79F22FE3-5902-390F-1BFC-FD41643E2C54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43" creationId="{49C6DDE7-6B51-BFD9-EBAA-F0D87D16689E}"/>
          </ac:spMkLst>
        </pc:spChg>
        <pc:spChg chg="add mod">
          <ac:chgData name="Myrthe Spronck" userId="ff674368bee00af3" providerId="LiveId" clId="{A709D7FF-E3E8-479C-A021-6375FF886AA5}" dt="2023-09-21T08:15:19.644" v="14633" actId="1076"/>
          <ac:spMkLst>
            <pc:docMk/>
            <pc:sldMk cId="1793543560" sldId="446"/>
            <ac:spMk id="44" creationId="{FF36AEDE-3C0F-326D-F672-357499E1BDEA}"/>
          </ac:spMkLst>
        </pc:spChg>
        <pc:grpChg chg="add mod">
          <ac:chgData name="Myrthe Spronck" userId="ff674368bee00af3" providerId="LiveId" clId="{A709D7FF-E3E8-479C-A021-6375FF886AA5}" dt="2023-09-21T08:15:19.644" v="14633" actId="1076"/>
          <ac:grpSpMkLst>
            <pc:docMk/>
            <pc:sldMk cId="1793543560" sldId="446"/>
            <ac:grpSpMk id="15" creationId="{C2024B60-9713-3909-62AF-32CABAD3937E}"/>
          </ac:grpSpMkLst>
        </pc:grpChg>
        <pc:grpChg chg="add mod">
          <ac:chgData name="Myrthe Spronck" userId="ff674368bee00af3" providerId="LiveId" clId="{A709D7FF-E3E8-479C-A021-6375FF886AA5}" dt="2023-09-21T08:15:19.644" v="14633" actId="1076"/>
          <ac:grpSpMkLst>
            <pc:docMk/>
            <pc:sldMk cId="1793543560" sldId="446"/>
            <ac:grpSpMk id="19" creationId="{FB8B7ECB-3CC2-B59E-06F4-3F3DD46C2E05}"/>
          </ac:grpSpMkLst>
        </pc:grpChg>
        <pc:grpChg chg="add mod">
          <ac:chgData name="Myrthe Spronck" userId="ff674368bee00af3" providerId="LiveId" clId="{A709D7FF-E3E8-479C-A021-6375FF886AA5}" dt="2023-09-21T08:15:19.644" v="14633" actId="1076"/>
          <ac:grpSpMkLst>
            <pc:docMk/>
            <pc:sldMk cId="1793543560" sldId="446"/>
            <ac:grpSpMk id="23" creationId="{139D5CC3-5C06-5CC2-8CD1-E12E8F56FDBE}"/>
          </ac:grpSpMkLst>
        </pc:grpChg>
        <pc:grpChg chg="add mod">
          <ac:chgData name="Myrthe Spronck" userId="ff674368bee00af3" providerId="LiveId" clId="{A709D7FF-E3E8-479C-A021-6375FF886AA5}" dt="2023-09-21T08:15:19.644" v="14633" actId="1076"/>
          <ac:grpSpMkLst>
            <pc:docMk/>
            <pc:sldMk cId="1793543560" sldId="446"/>
            <ac:grpSpMk id="27" creationId="{C614D170-0DC5-E7B8-7A77-A0FC6A1B3572}"/>
          </ac:grpSpMkLst>
        </pc:grpChg>
        <pc:grpChg chg="add mod">
          <ac:chgData name="Myrthe Spronck" userId="ff674368bee00af3" providerId="LiveId" clId="{A709D7FF-E3E8-479C-A021-6375FF886AA5}" dt="2023-09-21T08:15:19.644" v="14633" actId="1076"/>
          <ac:grpSpMkLst>
            <pc:docMk/>
            <pc:sldMk cId="1793543560" sldId="446"/>
            <ac:grpSpMk id="31" creationId="{7CAB2E13-61A3-0C08-5709-16E20E130664}"/>
          </ac:grpSpMkLst>
        </pc:grp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16" creationId="{5290DCDD-60C7-9BD0-941F-51B50109276B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17" creationId="{93127E15-CFB3-60EB-78C8-FFC7CF6DD5D6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18" creationId="{65BB74E6-35A9-3BC0-AEB9-A44CB0B231B9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0" creationId="{40A18EC2-1DA5-6CEA-B823-13D0BC29485A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1" creationId="{C8AD7C23-8C93-A5E7-5E9A-DA8EE891AE7C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2" creationId="{09008665-FD3A-B1B9-0570-3DCA7C18C24A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4" creationId="{12D9D2B2-14FF-4BE6-7B2D-B2EE361EC11E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5" creationId="{8B5A0025-3F7E-E114-D7A8-D1268F8EAFC6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6" creationId="{C4FD3CDF-6EA5-B6E2-92B7-27F8EB29F9C4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8" creationId="{A171F1B6-576C-470B-CA7B-911DB985BDC8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29" creationId="{04438A2C-052E-1BFD-3A80-6383A2A63D32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30" creationId="{AE85295E-6F56-62EC-76BD-2462B7240D60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32" creationId="{80C7B1C3-AB4F-AF06-C20C-AFAF69941642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33" creationId="{52074F1C-64EC-77F0-BA8E-FDE450AC37EC}"/>
          </ac:cxnSpMkLst>
        </pc:cxnChg>
        <pc:cxnChg chg="mod">
          <ac:chgData name="Myrthe Spronck" userId="ff674368bee00af3" providerId="LiveId" clId="{A709D7FF-E3E8-479C-A021-6375FF886AA5}" dt="2023-09-19T19:47:59.170" v="13122"/>
          <ac:cxnSpMkLst>
            <pc:docMk/>
            <pc:sldMk cId="1793543560" sldId="446"/>
            <ac:cxnSpMk id="34" creationId="{5454A298-0569-DEC3-87D6-F9C07B817025}"/>
          </ac:cxnSpMkLst>
        </pc:cxnChg>
      </pc:sldChg>
      <pc:sldChg chg="modSp add mod modAnim">
        <pc:chgData name="Myrthe Spronck" userId="ff674368bee00af3" providerId="LiveId" clId="{A709D7FF-E3E8-479C-A021-6375FF886AA5}" dt="2023-09-21T08:27:22.278" v="14774"/>
        <pc:sldMkLst>
          <pc:docMk/>
          <pc:sldMk cId="4228944896" sldId="447"/>
        </pc:sldMkLst>
        <pc:spChg chg="mod">
          <ac:chgData name="Myrthe Spronck" userId="ff674368bee00af3" providerId="LiveId" clId="{A709D7FF-E3E8-479C-A021-6375FF886AA5}" dt="2023-09-21T08:12:40.386" v="14502" actId="20577"/>
          <ac:spMkLst>
            <pc:docMk/>
            <pc:sldMk cId="4228944896" sldId="447"/>
            <ac:spMk id="6" creationId="{D8C02E4E-B416-9452-24BE-B2416DAE2763}"/>
          </ac:spMkLst>
        </pc:spChg>
      </pc:sldChg>
    </pc:docChg>
  </pc:docChgLst>
  <pc:docChgLst>
    <pc:chgData name="Myrthe Spronck" userId="ff674368bee00af3" providerId="LiveId" clId="{CCEAF253-C26C-44C8-BB76-A46647FDB19C}"/>
    <pc:docChg chg="undo custSel addSld delSld modSld sldOrd">
      <pc:chgData name="Myrthe Spronck" userId="ff674368bee00af3" providerId="LiveId" clId="{CCEAF253-C26C-44C8-BB76-A46647FDB19C}" dt="2023-09-22T22:10:20.685" v="16586" actId="5793"/>
      <pc:docMkLst>
        <pc:docMk/>
      </pc:docMkLst>
      <pc:sldChg chg="modSp mod">
        <pc:chgData name="Myrthe Spronck" userId="ff674368bee00af3" providerId="LiveId" clId="{CCEAF253-C26C-44C8-BB76-A46647FDB19C}" dt="2023-09-21T09:02:02.182" v="49" actId="12788"/>
        <pc:sldMkLst>
          <pc:docMk/>
          <pc:sldMk cId="3599218610" sldId="417"/>
        </pc:sldMkLst>
        <pc:spChg chg="mod">
          <ac:chgData name="Myrthe Spronck" userId="ff674368bee00af3" providerId="LiveId" clId="{CCEAF253-C26C-44C8-BB76-A46647FDB19C}" dt="2023-09-21T09:02:02.182" v="49" actId="12788"/>
          <ac:spMkLst>
            <pc:docMk/>
            <pc:sldMk cId="3599218610" sldId="417"/>
            <ac:spMk id="3" creationId="{0FA025D3-5FCF-6BC6-244B-D74D80B73796}"/>
          </ac:spMkLst>
        </pc:spChg>
        <pc:spChg chg="mod">
          <ac:chgData name="Myrthe Spronck" userId="ff674368bee00af3" providerId="LiveId" clId="{CCEAF253-C26C-44C8-BB76-A46647FDB19C}" dt="2023-09-21T09:02:02.182" v="49" actId="12788"/>
          <ac:spMkLst>
            <pc:docMk/>
            <pc:sldMk cId="3599218610" sldId="417"/>
            <ac:spMk id="5" creationId="{2BEBE3F8-4F51-B5FC-D10D-93232BB888B0}"/>
          </ac:spMkLst>
        </pc:spChg>
        <pc:spChg chg="mod">
          <ac:chgData name="Myrthe Spronck" userId="ff674368bee00af3" providerId="LiveId" clId="{CCEAF253-C26C-44C8-BB76-A46647FDB19C}" dt="2023-09-21T09:02:02.182" v="49" actId="12788"/>
          <ac:spMkLst>
            <pc:docMk/>
            <pc:sldMk cId="3599218610" sldId="417"/>
            <ac:spMk id="6" creationId="{E0B8138F-A0DC-4026-7FE2-61C64528901C}"/>
          </ac:spMkLst>
        </pc:spChg>
      </pc:sldChg>
      <pc:sldChg chg="del">
        <pc:chgData name="Myrthe Spronck" userId="ff674368bee00af3" providerId="LiveId" clId="{CCEAF253-C26C-44C8-BB76-A46647FDB19C}" dt="2023-09-21T09:14:42.366" v="1070" actId="47"/>
        <pc:sldMkLst>
          <pc:docMk/>
          <pc:sldMk cId="2278864232" sldId="418"/>
        </pc:sldMkLst>
      </pc:sldChg>
      <pc:sldChg chg="del">
        <pc:chgData name="Myrthe Spronck" userId="ff674368bee00af3" providerId="LiveId" clId="{CCEAF253-C26C-44C8-BB76-A46647FDB19C}" dt="2023-09-21T09:14:43.901" v="1071" actId="47"/>
        <pc:sldMkLst>
          <pc:docMk/>
          <pc:sldMk cId="2426275062" sldId="420"/>
        </pc:sldMkLst>
      </pc:sldChg>
      <pc:sldChg chg="del">
        <pc:chgData name="Myrthe Spronck" userId="ff674368bee00af3" providerId="LiveId" clId="{CCEAF253-C26C-44C8-BB76-A46647FDB19C}" dt="2023-09-21T09:14:47.109" v="1072" actId="47"/>
        <pc:sldMkLst>
          <pc:docMk/>
          <pc:sldMk cId="3293819648" sldId="421"/>
        </pc:sldMkLst>
      </pc:sldChg>
      <pc:sldChg chg="del">
        <pc:chgData name="Myrthe Spronck" userId="ff674368bee00af3" providerId="LiveId" clId="{CCEAF253-C26C-44C8-BB76-A46647FDB19C}" dt="2023-09-21T09:14:48.365" v="1073" actId="47"/>
        <pc:sldMkLst>
          <pc:docMk/>
          <pc:sldMk cId="2804971023" sldId="422"/>
        </pc:sldMkLst>
      </pc:sldChg>
      <pc:sldChg chg="del">
        <pc:chgData name="Myrthe Spronck" userId="ff674368bee00af3" providerId="LiveId" clId="{CCEAF253-C26C-44C8-BB76-A46647FDB19C}" dt="2023-09-21T09:14:50.518" v="1074" actId="47"/>
        <pc:sldMkLst>
          <pc:docMk/>
          <pc:sldMk cId="904438050" sldId="423"/>
        </pc:sldMkLst>
      </pc:sldChg>
      <pc:sldChg chg="del">
        <pc:chgData name="Myrthe Spronck" userId="ff674368bee00af3" providerId="LiveId" clId="{CCEAF253-C26C-44C8-BB76-A46647FDB19C}" dt="2023-09-21T09:14:52.291" v="1075" actId="47"/>
        <pc:sldMkLst>
          <pc:docMk/>
          <pc:sldMk cId="2668766010" sldId="424"/>
        </pc:sldMkLst>
      </pc:sldChg>
      <pc:sldChg chg="del">
        <pc:chgData name="Myrthe Spronck" userId="ff674368bee00af3" providerId="LiveId" clId="{CCEAF253-C26C-44C8-BB76-A46647FDB19C}" dt="2023-09-21T09:14:53.942" v="1076" actId="47"/>
        <pc:sldMkLst>
          <pc:docMk/>
          <pc:sldMk cId="1727361493" sldId="426"/>
        </pc:sldMkLst>
      </pc:sldChg>
      <pc:sldChg chg="delSp modSp mod ord delAnim">
        <pc:chgData name="Myrthe Spronck" userId="ff674368bee00af3" providerId="LiveId" clId="{CCEAF253-C26C-44C8-BB76-A46647FDB19C}" dt="2023-09-22T21:54:23.076" v="15960" actId="14100"/>
        <pc:sldMkLst>
          <pc:docMk/>
          <pc:sldMk cId="635255216" sldId="427"/>
        </pc:sldMkLst>
        <pc:spChg chg="del">
          <ac:chgData name="Myrthe Spronck" userId="ff674368bee00af3" providerId="LiveId" clId="{CCEAF253-C26C-44C8-BB76-A46647FDB19C}" dt="2023-09-21T09:15:47.517" v="1087" actId="478"/>
          <ac:spMkLst>
            <pc:docMk/>
            <pc:sldMk cId="635255216" sldId="427"/>
            <ac:spMk id="10" creationId="{2AE5BECA-9B6F-E488-538E-5980304BD783}"/>
          </ac:spMkLst>
        </pc:spChg>
        <pc:spChg chg="mod">
          <ac:chgData name="Myrthe Spronck" userId="ff674368bee00af3" providerId="LiveId" clId="{CCEAF253-C26C-44C8-BB76-A46647FDB19C}" dt="2023-09-22T21:54:23.076" v="15960" actId="14100"/>
          <ac:spMkLst>
            <pc:docMk/>
            <pc:sldMk cId="635255216" sldId="427"/>
            <ac:spMk id="11" creationId="{7950B73D-A46B-66AF-D40C-E582ED627F41}"/>
          </ac:spMkLst>
        </pc:spChg>
      </pc:sldChg>
      <pc:sldChg chg="ord">
        <pc:chgData name="Myrthe Spronck" userId="ff674368bee00af3" providerId="LiveId" clId="{CCEAF253-C26C-44C8-BB76-A46647FDB19C}" dt="2023-09-21T09:16:22.279" v="1119"/>
        <pc:sldMkLst>
          <pc:docMk/>
          <pc:sldMk cId="2990654708" sldId="428"/>
        </pc:sldMkLst>
      </pc:sldChg>
      <pc:sldChg chg="del">
        <pc:chgData name="Myrthe Spronck" userId="ff674368bee00af3" providerId="LiveId" clId="{CCEAF253-C26C-44C8-BB76-A46647FDB19C}" dt="2023-09-21T09:17:25.346" v="1122" actId="47"/>
        <pc:sldMkLst>
          <pc:docMk/>
          <pc:sldMk cId="908484647" sldId="429"/>
        </pc:sldMkLst>
      </pc:sldChg>
      <pc:sldChg chg="delSp modSp mod ord delAnim modAnim">
        <pc:chgData name="Myrthe Spronck" userId="ff674368bee00af3" providerId="LiveId" clId="{CCEAF253-C26C-44C8-BB76-A46647FDB19C}" dt="2023-09-21T09:19:34.552" v="1157" actId="478"/>
        <pc:sldMkLst>
          <pc:docMk/>
          <pc:sldMk cId="318056442" sldId="430"/>
        </pc:sldMkLst>
        <pc:spChg chg="mod">
          <ac:chgData name="Myrthe Spronck" userId="ff674368bee00af3" providerId="LiveId" clId="{CCEAF253-C26C-44C8-BB76-A46647FDB19C}" dt="2023-09-21T09:17:36.471" v="1125" actId="20577"/>
          <ac:spMkLst>
            <pc:docMk/>
            <pc:sldMk cId="318056442" sldId="430"/>
            <ac:spMk id="6" creationId="{D8C02E4E-B416-9452-24BE-B2416DAE2763}"/>
          </ac:spMkLst>
        </pc:spChg>
        <pc:spChg chg="del">
          <ac:chgData name="Myrthe Spronck" userId="ff674368bee00af3" providerId="LiveId" clId="{CCEAF253-C26C-44C8-BB76-A46647FDB19C}" dt="2023-09-21T09:19:34.552" v="1157" actId="478"/>
          <ac:spMkLst>
            <pc:docMk/>
            <pc:sldMk cId="318056442" sldId="430"/>
            <ac:spMk id="14" creationId="{06E7F08C-B16F-4519-C248-91D0E730C3CC}"/>
          </ac:spMkLst>
        </pc:spChg>
      </pc:sldChg>
      <pc:sldChg chg="del">
        <pc:chgData name="Myrthe Spronck" userId="ff674368bee00af3" providerId="LiveId" clId="{CCEAF253-C26C-44C8-BB76-A46647FDB19C}" dt="2023-09-21T09:17:57.291" v="1126" actId="47"/>
        <pc:sldMkLst>
          <pc:docMk/>
          <pc:sldMk cId="2734777835" sldId="431"/>
        </pc:sldMkLst>
      </pc:sldChg>
      <pc:sldChg chg="modSp ord modAnim">
        <pc:chgData name="Myrthe Spronck" userId="ff674368bee00af3" providerId="LiveId" clId="{CCEAF253-C26C-44C8-BB76-A46647FDB19C}" dt="2023-09-21T20:08:25.927" v="15103" actId="20577"/>
        <pc:sldMkLst>
          <pc:docMk/>
          <pc:sldMk cId="1290398116" sldId="432"/>
        </pc:sldMkLst>
        <pc:spChg chg="mod">
          <ac:chgData name="Myrthe Spronck" userId="ff674368bee00af3" providerId="LiveId" clId="{CCEAF253-C26C-44C8-BB76-A46647FDB19C}" dt="2023-09-21T20:08:25.927" v="15103" actId="20577"/>
          <ac:spMkLst>
            <pc:docMk/>
            <pc:sldMk cId="1290398116" sldId="432"/>
            <ac:spMk id="6" creationId="{D8C02E4E-B416-9452-24BE-B2416DAE2763}"/>
          </ac:spMkLst>
        </pc:spChg>
      </pc:sldChg>
      <pc:sldChg chg="modSp ord modAnim">
        <pc:chgData name="Myrthe Spronck" userId="ff674368bee00af3" providerId="LiveId" clId="{CCEAF253-C26C-44C8-BB76-A46647FDB19C}" dt="2023-09-21T20:08:59.801" v="15106" actId="20577"/>
        <pc:sldMkLst>
          <pc:docMk/>
          <pc:sldMk cId="1364051355" sldId="433"/>
        </pc:sldMkLst>
        <pc:spChg chg="mod">
          <ac:chgData name="Myrthe Spronck" userId="ff674368bee00af3" providerId="LiveId" clId="{CCEAF253-C26C-44C8-BB76-A46647FDB19C}" dt="2023-09-21T20:08:59.801" v="15106" actId="20577"/>
          <ac:spMkLst>
            <pc:docMk/>
            <pc:sldMk cId="1364051355" sldId="433"/>
            <ac:spMk id="6" creationId="{D8C02E4E-B416-9452-24BE-B2416DAE2763}"/>
          </ac:spMkLst>
        </pc:spChg>
      </pc:sldChg>
      <pc:sldChg chg="del">
        <pc:chgData name="Myrthe Spronck" userId="ff674368bee00af3" providerId="LiveId" clId="{CCEAF253-C26C-44C8-BB76-A46647FDB19C}" dt="2023-09-21T09:39:38.969" v="1520" actId="47"/>
        <pc:sldMkLst>
          <pc:docMk/>
          <pc:sldMk cId="1545957470" sldId="435"/>
        </pc:sldMkLst>
      </pc:sldChg>
      <pc:sldChg chg="del">
        <pc:chgData name="Myrthe Spronck" userId="ff674368bee00af3" providerId="LiveId" clId="{CCEAF253-C26C-44C8-BB76-A46647FDB19C}" dt="2023-09-21T09:39:41.190" v="1521" actId="47"/>
        <pc:sldMkLst>
          <pc:docMk/>
          <pc:sldMk cId="1385033567" sldId="441"/>
        </pc:sldMkLst>
      </pc:sldChg>
      <pc:sldChg chg="modSp mod ord modAnim">
        <pc:chgData name="Myrthe Spronck" userId="ff674368bee00af3" providerId="LiveId" clId="{CCEAF253-C26C-44C8-BB76-A46647FDB19C}" dt="2023-09-21T10:32:48.525" v="2346" actId="20577"/>
        <pc:sldMkLst>
          <pc:docMk/>
          <pc:sldMk cId="2387132295" sldId="443"/>
        </pc:sldMkLst>
        <pc:spChg chg="mod">
          <ac:chgData name="Myrthe Spronck" userId="ff674368bee00af3" providerId="LiveId" clId="{CCEAF253-C26C-44C8-BB76-A46647FDB19C}" dt="2023-09-21T09:40:03.177" v="1573" actId="20577"/>
          <ac:spMkLst>
            <pc:docMk/>
            <pc:sldMk cId="2387132295" sldId="443"/>
            <ac:spMk id="3" creationId="{D731710C-9180-8539-8194-20BD9FC27103}"/>
          </ac:spMkLst>
        </pc:spChg>
        <pc:spChg chg="mod">
          <ac:chgData name="Myrthe Spronck" userId="ff674368bee00af3" providerId="LiveId" clId="{CCEAF253-C26C-44C8-BB76-A46647FDB19C}" dt="2023-09-21T10:32:48.525" v="2346" actId="20577"/>
          <ac:spMkLst>
            <pc:docMk/>
            <pc:sldMk cId="2387132295" sldId="443"/>
            <ac:spMk id="6" creationId="{D8C02E4E-B416-9452-24BE-B2416DAE2763}"/>
          </ac:spMkLst>
        </pc:spChg>
      </pc:sldChg>
      <pc:sldChg chg="delSp modSp mod ord delAnim">
        <pc:chgData name="Myrthe Spronck" userId="ff674368bee00af3" providerId="LiveId" clId="{CCEAF253-C26C-44C8-BB76-A46647FDB19C}" dt="2023-09-21T09:40:55.072" v="1638" actId="478"/>
        <pc:sldMkLst>
          <pc:docMk/>
          <pc:sldMk cId="520634896" sldId="444"/>
        </pc:sldMkLst>
        <pc:spChg chg="del mod">
          <ac:chgData name="Myrthe Spronck" userId="ff674368bee00af3" providerId="LiveId" clId="{CCEAF253-C26C-44C8-BB76-A46647FDB19C}" dt="2023-09-21T09:40:36.613" v="1627" actId="478"/>
          <ac:spMkLst>
            <pc:docMk/>
            <pc:sldMk cId="520634896" sldId="444"/>
            <ac:spMk id="2" creationId="{98CDC19E-8DDA-A113-46C7-F83C3FC4FD24}"/>
          </ac:spMkLst>
        </pc:spChg>
        <pc:spChg chg="mod">
          <ac:chgData name="Myrthe Spronck" userId="ff674368bee00af3" providerId="LiveId" clId="{CCEAF253-C26C-44C8-BB76-A46647FDB19C}" dt="2023-09-21T09:40:28.742" v="1622" actId="20577"/>
          <ac:spMkLst>
            <pc:docMk/>
            <pc:sldMk cId="520634896" sldId="444"/>
            <ac:spMk id="3" creationId="{D731710C-9180-8539-8194-20BD9FC27103}"/>
          </ac:spMkLst>
        </pc:spChg>
        <pc:spChg chg="del">
          <ac:chgData name="Myrthe Spronck" userId="ff674368bee00af3" providerId="LiveId" clId="{CCEAF253-C26C-44C8-BB76-A46647FDB19C}" dt="2023-09-21T09:40:55.072" v="1638" actId="478"/>
          <ac:spMkLst>
            <pc:docMk/>
            <pc:sldMk cId="520634896" sldId="444"/>
            <ac:spMk id="11" creationId="{49A2F482-7869-91DD-1116-20FC2BFE16B4}"/>
          </ac:spMkLst>
        </pc:spChg>
        <pc:spChg chg="del">
          <ac:chgData name="Myrthe Spronck" userId="ff674368bee00af3" providerId="LiveId" clId="{CCEAF253-C26C-44C8-BB76-A46647FDB19C}" dt="2023-09-21T09:40:54.001" v="1637" actId="478"/>
          <ac:spMkLst>
            <pc:docMk/>
            <pc:sldMk cId="520634896" sldId="444"/>
            <ac:spMk id="13" creationId="{C0A07AE5-7897-58F0-5199-7C7B07901F37}"/>
          </ac:spMkLst>
        </pc:spChg>
        <pc:spChg chg="del">
          <ac:chgData name="Myrthe Spronck" userId="ff674368bee00af3" providerId="LiveId" clId="{CCEAF253-C26C-44C8-BB76-A46647FDB19C}" dt="2023-09-21T09:40:38.243" v="1628" actId="478"/>
          <ac:spMkLst>
            <pc:docMk/>
            <pc:sldMk cId="520634896" sldId="444"/>
            <ac:spMk id="14" creationId="{EFD6B5F9-45DF-26EA-924A-015E5A7CD8ED}"/>
          </ac:spMkLst>
        </pc:spChg>
        <pc:spChg chg="del mod">
          <ac:chgData name="Myrthe Spronck" userId="ff674368bee00af3" providerId="LiveId" clId="{CCEAF253-C26C-44C8-BB76-A46647FDB19C}" dt="2023-09-21T09:40:51.833" v="1635" actId="478"/>
          <ac:spMkLst>
            <pc:docMk/>
            <pc:sldMk cId="520634896" sldId="444"/>
            <ac:spMk id="15" creationId="{1163FAB6-734D-BD9A-077A-E2BDBE513192}"/>
          </ac:spMkLst>
        </pc:spChg>
        <pc:spChg chg="del">
          <ac:chgData name="Myrthe Spronck" userId="ff674368bee00af3" providerId="LiveId" clId="{CCEAF253-C26C-44C8-BB76-A46647FDB19C}" dt="2023-09-21T09:40:33.336" v="1624" actId="478"/>
          <ac:spMkLst>
            <pc:docMk/>
            <pc:sldMk cId="520634896" sldId="444"/>
            <ac:spMk id="16" creationId="{21A3630A-28BC-FC9C-91D4-6096DF4F8A02}"/>
          </ac:spMkLst>
        </pc:spChg>
        <pc:spChg chg="del">
          <ac:chgData name="Myrthe Spronck" userId="ff674368bee00af3" providerId="LiveId" clId="{CCEAF253-C26C-44C8-BB76-A46647FDB19C}" dt="2023-09-21T09:40:52.813" v="1636" actId="478"/>
          <ac:spMkLst>
            <pc:docMk/>
            <pc:sldMk cId="520634896" sldId="444"/>
            <ac:spMk id="17" creationId="{2597B6CA-5B0E-57B2-2599-6C56FCCA1798}"/>
          </ac:spMkLst>
        </pc:spChg>
        <pc:spChg chg="del">
          <ac:chgData name="Myrthe Spronck" userId="ff674368bee00af3" providerId="LiveId" clId="{CCEAF253-C26C-44C8-BB76-A46647FDB19C}" dt="2023-09-21T09:40:40.172" v="1629" actId="478"/>
          <ac:spMkLst>
            <pc:docMk/>
            <pc:sldMk cId="520634896" sldId="444"/>
            <ac:spMk id="18" creationId="{8EDF9558-6D06-43EE-CB8D-5F86B7CD7865}"/>
          </ac:spMkLst>
        </pc:spChg>
        <pc:spChg chg="del">
          <ac:chgData name="Myrthe Spronck" userId="ff674368bee00af3" providerId="LiveId" clId="{CCEAF253-C26C-44C8-BB76-A46647FDB19C}" dt="2023-09-21T09:40:46.783" v="1632" actId="478"/>
          <ac:spMkLst>
            <pc:docMk/>
            <pc:sldMk cId="520634896" sldId="444"/>
            <ac:spMk id="19" creationId="{ABAE9A53-9B0A-EC1B-C682-06BC7E0DC8CE}"/>
          </ac:spMkLst>
        </pc:spChg>
        <pc:spChg chg="del">
          <ac:chgData name="Myrthe Spronck" userId="ff674368bee00af3" providerId="LiveId" clId="{CCEAF253-C26C-44C8-BB76-A46647FDB19C}" dt="2023-09-21T09:40:43.090" v="1631" actId="478"/>
          <ac:spMkLst>
            <pc:docMk/>
            <pc:sldMk cId="520634896" sldId="444"/>
            <ac:spMk id="20" creationId="{CF544D3B-AA38-9618-DA36-988C43FABF6E}"/>
          </ac:spMkLst>
        </pc:spChg>
        <pc:spChg chg="del">
          <ac:chgData name="Myrthe Spronck" userId="ff674368bee00af3" providerId="LiveId" clId="{CCEAF253-C26C-44C8-BB76-A46647FDB19C}" dt="2023-09-21T09:40:41.787" v="1630" actId="478"/>
          <ac:spMkLst>
            <pc:docMk/>
            <pc:sldMk cId="520634896" sldId="444"/>
            <ac:spMk id="21" creationId="{2A3D811A-7B81-BC4F-9A6E-ABED803930B7}"/>
          </ac:spMkLst>
        </pc:spChg>
        <pc:spChg chg="del">
          <ac:chgData name="Myrthe Spronck" userId="ff674368bee00af3" providerId="LiveId" clId="{CCEAF253-C26C-44C8-BB76-A46647FDB19C}" dt="2023-09-21T09:40:48.518" v="1633" actId="478"/>
          <ac:spMkLst>
            <pc:docMk/>
            <pc:sldMk cId="520634896" sldId="444"/>
            <ac:spMk id="22" creationId="{26CC72A8-7002-33DB-9F47-3F4D513917AC}"/>
          </ac:spMkLst>
        </pc:spChg>
        <pc:spChg chg="del">
          <ac:chgData name="Myrthe Spronck" userId="ff674368bee00af3" providerId="LiveId" clId="{CCEAF253-C26C-44C8-BB76-A46647FDB19C}" dt="2023-09-21T09:40:31.833" v="1623" actId="478"/>
          <ac:spMkLst>
            <pc:docMk/>
            <pc:sldMk cId="520634896" sldId="444"/>
            <ac:spMk id="27" creationId="{A2EBDFD6-D3A0-6E6C-3366-3872B95C2CE0}"/>
          </ac:spMkLst>
        </pc:spChg>
      </pc:sldChg>
      <pc:sldChg chg="del">
        <pc:chgData name="Myrthe Spronck" userId="ff674368bee00af3" providerId="LiveId" clId="{CCEAF253-C26C-44C8-BB76-A46647FDB19C}" dt="2023-09-21T10:47:01.941" v="2656" actId="47"/>
        <pc:sldMkLst>
          <pc:docMk/>
          <pc:sldMk cId="1560803835" sldId="445"/>
        </pc:sldMkLst>
      </pc:sldChg>
      <pc:sldChg chg="delSp modSp mod ord delAnim modAnim">
        <pc:chgData name="Myrthe Spronck" userId="ff674368bee00af3" providerId="LiveId" clId="{CCEAF253-C26C-44C8-BB76-A46647FDB19C}" dt="2023-09-21T09:20:45.398" v="1189" actId="1076"/>
        <pc:sldMkLst>
          <pc:docMk/>
          <pc:sldMk cId="1793543560" sldId="446"/>
        </pc:sldMkLst>
        <pc:spChg chg="mod">
          <ac:chgData name="Myrthe Spronck" userId="ff674368bee00af3" providerId="LiveId" clId="{CCEAF253-C26C-44C8-BB76-A46647FDB19C}" dt="2023-09-21T09:20:31.095" v="1187" actId="20577"/>
          <ac:spMkLst>
            <pc:docMk/>
            <pc:sldMk cId="1793543560" sldId="446"/>
            <ac:spMk id="2" creationId="{C812D511-F72A-8595-DDC4-A879D70A5411}"/>
          </ac:spMkLst>
        </pc:spChg>
        <pc:spChg chg="mod">
          <ac:chgData name="Myrthe Spronck" userId="ff674368bee00af3" providerId="LiveId" clId="{CCEAF253-C26C-44C8-BB76-A46647FDB19C}" dt="2023-09-21T09:19:25.814" v="1156" actId="20577"/>
          <ac:spMkLst>
            <pc:docMk/>
            <pc:sldMk cId="1793543560" sldId="446"/>
            <ac:spMk id="3" creationId="{D731710C-9180-8539-8194-20BD9FC27103}"/>
          </ac:spMkLst>
        </pc:spChg>
        <pc:spChg chg="del">
          <ac:chgData name="Myrthe Spronck" userId="ff674368bee00af3" providerId="LiveId" clId="{CCEAF253-C26C-44C8-BB76-A46647FDB19C}" dt="2023-09-21T09:20:35.975" v="1188" actId="478"/>
          <ac:spMkLst>
            <pc:docMk/>
            <pc:sldMk cId="1793543560" sldId="446"/>
            <ac:spMk id="5" creationId="{7F0ABE16-F895-9435-AACB-1C12D7B31220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8" creationId="{405FC55B-0B59-4095-FA3A-A37B70124C06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9" creationId="{A58C8500-3555-F40C-2FC8-F2A79049742D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10" creationId="{560A86A3-3F1F-5678-3741-B843DF04F27A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11" creationId="{69BD122E-87AF-0887-5A20-29889985C254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12" creationId="{E0E6AC30-6229-6C5C-DE60-30FDFEE09B7E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13" creationId="{F7EFB55B-3982-05E6-8D85-064D0A3FF1F3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14" creationId="{16205B79-AACD-02C2-915D-3391F8DFE247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35" creationId="{91E710E7-48AF-4A91-B6D5-1C31DEBB0D8B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36" creationId="{0867D5A4-36E9-CDC3-F5EE-54DB50060F1C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37" creationId="{824B7998-8890-20A3-C7F7-ED41FBE67B2C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38" creationId="{21E3D469-1018-AFC1-5495-C9AFCC417354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39" creationId="{0D41AA43-64CD-489F-1CAB-E93DFB52F93A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40" creationId="{75E9F284-D2AD-C034-74EA-6056784F496A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41" creationId="{440CECB4-C6CF-3729-A7D6-C9F3E61C3902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42" creationId="{79F22FE3-5902-390F-1BFC-FD41643E2C54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43" creationId="{49C6DDE7-6B51-BFD9-EBAA-F0D87D16689E}"/>
          </ac:spMkLst>
        </pc:spChg>
        <pc:spChg chg="mod">
          <ac:chgData name="Myrthe Spronck" userId="ff674368bee00af3" providerId="LiveId" clId="{CCEAF253-C26C-44C8-BB76-A46647FDB19C}" dt="2023-09-21T09:20:45.398" v="1189" actId="1076"/>
          <ac:spMkLst>
            <pc:docMk/>
            <pc:sldMk cId="1793543560" sldId="446"/>
            <ac:spMk id="44" creationId="{FF36AEDE-3C0F-326D-F672-357499E1BDEA}"/>
          </ac:spMkLst>
        </pc:spChg>
        <pc:grpChg chg="mod">
          <ac:chgData name="Myrthe Spronck" userId="ff674368bee00af3" providerId="LiveId" clId="{CCEAF253-C26C-44C8-BB76-A46647FDB19C}" dt="2023-09-21T09:20:45.398" v="1189" actId="1076"/>
          <ac:grpSpMkLst>
            <pc:docMk/>
            <pc:sldMk cId="1793543560" sldId="446"/>
            <ac:grpSpMk id="15" creationId="{C2024B60-9713-3909-62AF-32CABAD3937E}"/>
          </ac:grpSpMkLst>
        </pc:grpChg>
        <pc:grpChg chg="mod">
          <ac:chgData name="Myrthe Spronck" userId="ff674368bee00af3" providerId="LiveId" clId="{CCEAF253-C26C-44C8-BB76-A46647FDB19C}" dt="2023-09-21T09:20:45.398" v="1189" actId="1076"/>
          <ac:grpSpMkLst>
            <pc:docMk/>
            <pc:sldMk cId="1793543560" sldId="446"/>
            <ac:grpSpMk id="19" creationId="{FB8B7ECB-3CC2-B59E-06F4-3F3DD46C2E05}"/>
          </ac:grpSpMkLst>
        </pc:grpChg>
        <pc:grpChg chg="mod">
          <ac:chgData name="Myrthe Spronck" userId="ff674368bee00af3" providerId="LiveId" clId="{CCEAF253-C26C-44C8-BB76-A46647FDB19C}" dt="2023-09-21T09:20:45.398" v="1189" actId="1076"/>
          <ac:grpSpMkLst>
            <pc:docMk/>
            <pc:sldMk cId="1793543560" sldId="446"/>
            <ac:grpSpMk id="23" creationId="{139D5CC3-5C06-5CC2-8CD1-E12E8F56FDBE}"/>
          </ac:grpSpMkLst>
        </pc:grpChg>
        <pc:grpChg chg="mod">
          <ac:chgData name="Myrthe Spronck" userId="ff674368bee00af3" providerId="LiveId" clId="{CCEAF253-C26C-44C8-BB76-A46647FDB19C}" dt="2023-09-21T09:20:45.398" v="1189" actId="1076"/>
          <ac:grpSpMkLst>
            <pc:docMk/>
            <pc:sldMk cId="1793543560" sldId="446"/>
            <ac:grpSpMk id="27" creationId="{C614D170-0DC5-E7B8-7A77-A0FC6A1B3572}"/>
          </ac:grpSpMkLst>
        </pc:grpChg>
        <pc:grpChg chg="mod">
          <ac:chgData name="Myrthe Spronck" userId="ff674368bee00af3" providerId="LiveId" clId="{CCEAF253-C26C-44C8-BB76-A46647FDB19C}" dt="2023-09-21T09:20:45.398" v="1189" actId="1076"/>
          <ac:grpSpMkLst>
            <pc:docMk/>
            <pc:sldMk cId="1793543560" sldId="446"/>
            <ac:grpSpMk id="31" creationId="{7CAB2E13-61A3-0C08-5709-16E20E130664}"/>
          </ac:grpSpMkLst>
        </pc:grpChg>
      </pc:sldChg>
      <pc:sldChg chg="delSp modSp mod ord delAnim modAnim">
        <pc:chgData name="Myrthe Spronck" userId="ff674368bee00af3" providerId="LiveId" clId="{CCEAF253-C26C-44C8-BB76-A46647FDB19C}" dt="2023-09-21T09:16:25.115" v="1121"/>
        <pc:sldMkLst>
          <pc:docMk/>
          <pc:sldMk cId="4228944896" sldId="447"/>
        </pc:sldMkLst>
        <pc:spChg chg="del">
          <ac:chgData name="Myrthe Spronck" userId="ff674368bee00af3" providerId="LiveId" clId="{CCEAF253-C26C-44C8-BB76-A46647FDB19C}" dt="2023-09-21T09:16:05.146" v="1117" actId="478"/>
          <ac:spMkLst>
            <pc:docMk/>
            <pc:sldMk cId="4228944896" sldId="447"/>
            <ac:spMk id="2" creationId="{4CA1505A-35CB-210B-997E-97BB915CD085}"/>
          </ac:spMkLst>
        </pc:spChg>
        <pc:spChg chg="mod">
          <ac:chgData name="Myrthe Spronck" userId="ff674368bee00af3" providerId="LiveId" clId="{CCEAF253-C26C-44C8-BB76-A46647FDB19C}" dt="2023-09-21T09:16:01.552" v="1116" actId="6549"/>
          <ac:spMkLst>
            <pc:docMk/>
            <pc:sldMk cId="4228944896" sldId="447"/>
            <ac:spMk id="6" creationId="{D8C02E4E-B416-9452-24BE-B2416DAE2763}"/>
          </ac:spMkLst>
        </pc:spChg>
      </pc:sldChg>
      <pc:sldChg chg="new del">
        <pc:chgData name="Myrthe Spronck" userId="ff674368bee00af3" providerId="LiveId" clId="{CCEAF253-C26C-44C8-BB76-A46647FDB19C}" dt="2023-09-21T10:47:02.465" v="2657" actId="47"/>
        <pc:sldMkLst>
          <pc:docMk/>
          <pc:sldMk cId="3087531700" sldId="448"/>
        </pc:sldMkLst>
      </pc:sldChg>
      <pc:sldChg chg="delSp modSp add mod delAnim modAnim">
        <pc:chgData name="Myrthe Spronck" userId="ff674368bee00af3" providerId="LiveId" clId="{CCEAF253-C26C-44C8-BB76-A46647FDB19C}" dt="2023-09-21T20:06:40.473" v="15082" actId="20577"/>
        <pc:sldMkLst>
          <pc:docMk/>
          <pc:sldMk cId="1562513515" sldId="449"/>
        </pc:sldMkLst>
        <pc:spChg chg="mod">
          <ac:chgData name="Myrthe Spronck" userId="ff674368bee00af3" providerId="LiveId" clId="{CCEAF253-C26C-44C8-BB76-A46647FDB19C}" dt="2023-09-21T20:06:40.473" v="15082" actId="20577"/>
          <ac:spMkLst>
            <pc:docMk/>
            <pc:sldMk cId="1562513515" sldId="449"/>
            <ac:spMk id="2" creationId="{C812D511-F72A-8595-DDC4-A879D70A5411}"/>
          </ac:spMkLst>
        </pc:spChg>
        <pc:spChg chg="mod">
          <ac:chgData name="Myrthe Spronck" userId="ff674368bee00af3" providerId="LiveId" clId="{CCEAF253-C26C-44C8-BB76-A46647FDB19C}" dt="2023-09-21T09:03:47.617" v="82" actId="20577"/>
          <ac:spMkLst>
            <pc:docMk/>
            <pc:sldMk cId="1562513515" sldId="449"/>
            <ac:spMk id="3" creationId="{D731710C-9180-8539-8194-20BD9FC27103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5" creationId="{7F0ABE16-F895-9435-AACB-1C12D7B31220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8" creationId="{405FC55B-0B59-4095-FA3A-A37B70124C06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9" creationId="{A58C8500-3555-F40C-2FC8-F2A79049742D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10" creationId="{560A86A3-3F1F-5678-3741-B843DF04F27A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11" creationId="{69BD122E-87AF-0887-5A20-29889985C254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12" creationId="{E0E6AC30-6229-6C5C-DE60-30FDFEE09B7E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13" creationId="{F7EFB55B-3982-05E6-8D85-064D0A3FF1F3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14" creationId="{16205B79-AACD-02C2-915D-3391F8DFE247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35" creationId="{91E710E7-48AF-4A91-B6D5-1C31DEBB0D8B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36" creationId="{0867D5A4-36E9-CDC3-F5EE-54DB50060F1C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37" creationId="{824B7998-8890-20A3-C7F7-ED41FBE67B2C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38" creationId="{21E3D469-1018-AFC1-5495-C9AFCC417354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39" creationId="{0D41AA43-64CD-489F-1CAB-E93DFB52F93A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40" creationId="{75E9F284-D2AD-C034-74EA-6056784F496A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41" creationId="{440CECB4-C6CF-3729-A7D6-C9F3E61C3902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42" creationId="{79F22FE3-5902-390F-1BFC-FD41643E2C54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43" creationId="{49C6DDE7-6B51-BFD9-EBAA-F0D87D16689E}"/>
          </ac:spMkLst>
        </pc:spChg>
        <pc:spChg chg="del">
          <ac:chgData name="Myrthe Spronck" userId="ff674368bee00af3" providerId="LiveId" clId="{CCEAF253-C26C-44C8-BB76-A46647FDB19C}" dt="2023-09-21T09:08:19.549" v="562" actId="478"/>
          <ac:spMkLst>
            <pc:docMk/>
            <pc:sldMk cId="1562513515" sldId="449"/>
            <ac:spMk id="44" creationId="{FF36AEDE-3C0F-326D-F672-357499E1BDEA}"/>
          </ac:spMkLst>
        </pc:spChg>
        <pc:grpChg chg="del">
          <ac:chgData name="Myrthe Spronck" userId="ff674368bee00af3" providerId="LiveId" clId="{CCEAF253-C26C-44C8-BB76-A46647FDB19C}" dt="2023-09-21T09:08:19.549" v="562" actId="478"/>
          <ac:grpSpMkLst>
            <pc:docMk/>
            <pc:sldMk cId="1562513515" sldId="449"/>
            <ac:grpSpMk id="15" creationId="{C2024B60-9713-3909-62AF-32CABAD3937E}"/>
          </ac:grpSpMkLst>
        </pc:grpChg>
        <pc:grpChg chg="del">
          <ac:chgData name="Myrthe Spronck" userId="ff674368bee00af3" providerId="LiveId" clId="{CCEAF253-C26C-44C8-BB76-A46647FDB19C}" dt="2023-09-21T09:08:19.549" v="562" actId="478"/>
          <ac:grpSpMkLst>
            <pc:docMk/>
            <pc:sldMk cId="1562513515" sldId="449"/>
            <ac:grpSpMk id="19" creationId="{FB8B7ECB-3CC2-B59E-06F4-3F3DD46C2E05}"/>
          </ac:grpSpMkLst>
        </pc:grpChg>
        <pc:grpChg chg="del">
          <ac:chgData name="Myrthe Spronck" userId="ff674368bee00af3" providerId="LiveId" clId="{CCEAF253-C26C-44C8-BB76-A46647FDB19C}" dt="2023-09-21T09:08:19.549" v="562" actId="478"/>
          <ac:grpSpMkLst>
            <pc:docMk/>
            <pc:sldMk cId="1562513515" sldId="449"/>
            <ac:grpSpMk id="23" creationId="{139D5CC3-5C06-5CC2-8CD1-E12E8F56FDBE}"/>
          </ac:grpSpMkLst>
        </pc:grpChg>
        <pc:grpChg chg="del">
          <ac:chgData name="Myrthe Spronck" userId="ff674368bee00af3" providerId="LiveId" clId="{CCEAF253-C26C-44C8-BB76-A46647FDB19C}" dt="2023-09-21T09:08:19.549" v="562" actId="478"/>
          <ac:grpSpMkLst>
            <pc:docMk/>
            <pc:sldMk cId="1562513515" sldId="449"/>
            <ac:grpSpMk id="27" creationId="{C614D170-0DC5-E7B8-7A77-A0FC6A1B3572}"/>
          </ac:grpSpMkLst>
        </pc:grpChg>
        <pc:grpChg chg="del">
          <ac:chgData name="Myrthe Spronck" userId="ff674368bee00af3" providerId="LiveId" clId="{CCEAF253-C26C-44C8-BB76-A46647FDB19C}" dt="2023-09-21T09:08:19.549" v="562" actId="478"/>
          <ac:grpSpMkLst>
            <pc:docMk/>
            <pc:sldMk cId="1562513515" sldId="449"/>
            <ac:grpSpMk id="31" creationId="{7CAB2E13-61A3-0C08-5709-16E20E130664}"/>
          </ac:grpSpMkLst>
        </pc:grpChg>
      </pc:sldChg>
      <pc:sldChg chg="modSp add del mod modAnim">
        <pc:chgData name="Myrthe Spronck" userId="ff674368bee00af3" providerId="LiveId" clId="{CCEAF253-C26C-44C8-BB76-A46647FDB19C}" dt="2023-09-21T09:15:15.567" v="1079" actId="47"/>
        <pc:sldMkLst>
          <pc:docMk/>
          <pc:sldMk cId="2047567108" sldId="450"/>
        </pc:sldMkLst>
        <pc:spChg chg="mod">
          <ac:chgData name="Myrthe Spronck" userId="ff674368bee00af3" providerId="LiveId" clId="{CCEAF253-C26C-44C8-BB76-A46647FDB19C}" dt="2023-09-21T09:15:04.321" v="1078"/>
          <ac:spMkLst>
            <pc:docMk/>
            <pc:sldMk cId="2047567108" sldId="450"/>
            <ac:spMk id="2" creationId="{C812D511-F72A-8595-DDC4-A879D70A5411}"/>
          </ac:spMkLst>
        </pc:spChg>
        <pc:spChg chg="mod">
          <ac:chgData name="Myrthe Spronck" userId="ff674368bee00af3" providerId="LiveId" clId="{CCEAF253-C26C-44C8-BB76-A46647FDB19C}" dt="2023-09-21T09:14:18.778" v="1037" actId="20577"/>
          <ac:spMkLst>
            <pc:docMk/>
            <pc:sldMk cId="2047567108" sldId="450"/>
            <ac:spMk id="3" creationId="{D731710C-9180-8539-8194-20BD9FC27103}"/>
          </ac:spMkLst>
        </pc:spChg>
      </pc:sldChg>
      <pc:sldChg chg="addSp delSp modSp add mod delAnim modAnim">
        <pc:chgData name="Myrthe Spronck" userId="ff674368bee00af3" providerId="LiveId" clId="{CCEAF253-C26C-44C8-BB76-A46647FDB19C}" dt="2023-09-21T20:09:26.156" v="15109"/>
        <pc:sldMkLst>
          <pc:docMk/>
          <pc:sldMk cId="2299032727" sldId="450"/>
        </pc:sldMkLst>
        <pc:spChg chg="mod">
          <ac:chgData name="Myrthe Spronck" userId="ff674368bee00af3" providerId="LiveId" clId="{CCEAF253-C26C-44C8-BB76-A46647FDB19C}" dt="2023-09-21T09:22:02.273" v="1271" actId="207"/>
          <ac:spMkLst>
            <pc:docMk/>
            <pc:sldMk cId="2299032727" sldId="450"/>
            <ac:spMk id="2" creationId="{C812D511-F72A-8595-DDC4-A879D70A5411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4" creationId="{B114619F-4BBD-02A7-7D88-5C069B3D6815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8" creationId="{405FC55B-0B59-4095-FA3A-A37B70124C06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9" creationId="{A58C8500-3555-F40C-2FC8-F2A79049742D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10" creationId="{560A86A3-3F1F-5678-3741-B843DF04F27A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11" creationId="{69BD122E-87AF-0887-5A20-29889985C254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12" creationId="{E0E6AC30-6229-6C5C-DE60-30FDFEE09B7E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13" creationId="{F7EFB55B-3982-05E6-8D85-064D0A3FF1F3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14" creationId="{16205B79-AACD-02C2-915D-3391F8DFE247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35" creationId="{91E710E7-48AF-4A91-B6D5-1C31DEBB0D8B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36" creationId="{0867D5A4-36E9-CDC3-F5EE-54DB50060F1C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37" creationId="{824B7998-8890-20A3-C7F7-ED41FBE67B2C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38" creationId="{21E3D469-1018-AFC1-5495-C9AFCC417354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39" creationId="{0D41AA43-64CD-489F-1CAB-E93DFB52F93A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40" creationId="{75E9F284-D2AD-C034-74EA-6056784F496A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41" creationId="{440CECB4-C6CF-3729-A7D6-C9F3E61C3902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42" creationId="{79F22FE3-5902-390F-1BFC-FD41643E2C54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43" creationId="{49C6DDE7-6B51-BFD9-EBAA-F0D87D16689E}"/>
          </ac:spMkLst>
        </pc:spChg>
        <pc:spChg chg="del">
          <ac:chgData name="Myrthe Spronck" userId="ff674368bee00af3" providerId="LiveId" clId="{CCEAF253-C26C-44C8-BB76-A46647FDB19C}" dt="2023-09-21T09:21:06.611" v="1191" actId="478"/>
          <ac:spMkLst>
            <pc:docMk/>
            <pc:sldMk cId="2299032727" sldId="450"/>
            <ac:spMk id="44" creationId="{FF36AEDE-3C0F-326D-F672-357499E1BDEA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62" creationId="{92A525E8-9904-E59C-1DB0-8BE28A8D1C75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63" creationId="{FCFAB1FA-7C59-E764-E0E6-0700CE870B8F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64" creationId="{9B0E4B40-ED64-5535-A8D4-7E34FB54F733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65" creationId="{1068A78D-7949-E2E0-4064-C4C339861C60}"/>
          </ac:spMkLst>
        </pc:spChg>
        <pc:spChg chg="add del mod">
          <ac:chgData name="Myrthe Spronck" userId="ff674368bee00af3" providerId="LiveId" clId="{CCEAF253-C26C-44C8-BB76-A46647FDB19C}" dt="2023-09-21T09:24:01.141" v="1288" actId="478"/>
          <ac:spMkLst>
            <pc:docMk/>
            <pc:sldMk cId="2299032727" sldId="450"/>
            <ac:spMk id="66" creationId="{EBF90F13-282D-443F-6EDF-A1CA9F90649C}"/>
          </ac:spMkLst>
        </pc:spChg>
        <pc:spChg chg="add del mod">
          <ac:chgData name="Myrthe Spronck" userId="ff674368bee00af3" providerId="LiveId" clId="{CCEAF253-C26C-44C8-BB76-A46647FDB19C}" dt="2023-09-21T09:22:54.523" v="1275" actId="478"/>
          <ac:spMkLst>
            <pc:docMk/>
            <pc:sldMk cId="2299032727" sldId="450"/>
            <ac:spMk id="67" creationId="{ED91792B-6ECC-CBF8-26CF-6FB6B04A1D78}"/>
          </ac:spMkLst>
        </pc:spChg>
        <pc:spChg chg="add del mod">
          <ac:chgData name="Myrthe Spronck" userId="ff674368bee00af3" providerId="LiveId" clId="{CCEAF253-C26C-44C8-BB76-A46647FDB19C}" dt="2023-09-21T09:22:58.981" v="1276" actId="478"/>
          <ac:spMkLst>
            <pc:docMk/>
            <pc:sldMk cId="2299032727" sldId="450"/>
            <ac:spMk id="68" creationId="{0152103F-B2BE-BE96-507C-B13054A65E77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69" creationId="{1B0A962C-D9C2-5EF8-2683-E650B521FEF7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70" creationId="{C4AEF15A-1B14-4F08-9654-F2711152864B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1" creationId="{5C1D982F-5D46-450F-26AC-F7AB909F9991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2" creationId="{9BFDD5E4-A58F-64A5-2C79-65B61225BCCD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3" creationId="{2B7C65B5-8A6B-CA41-9842-E53A218F76EE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4" creationId="{C2F7461B-499E-B0AD-DB18-CAF6AEBDD2E6}"/>
          </ac:spMkLst>
        </pc:spChg>
        <pc:spChg chg="add mod">
          <ac:chgData name="Myrthe Spronck" userId="ff674368bee00af3" providerId="LiveId" clId="{CCEAF253-C26C-44C8-BB76-A46647FDB19C}" dt="2023-09-21T09:27:51.416" v="1313" actId="1076"/>
          <ac:spMkLst>
            <pc:docMk/>
            <pc:sldMk cId="2299032727" sldId="450"/>
            <ac:spMk id="95" creationId="{5B009FD7-EDEC-ADA4-CDF5-008DA28A91A2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6" creationId="{1D544CF5-98B6-D3A2-05B5-35F37B994E1A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7" creationId="{701D47AC-9F88-9B64-3930-BC511D285828}"/>
          </ac:spMkLst>
        </pc:spChg>
        <pc:spChg chg="add mod">
          <ac:chgData name="Myrthe Spronck" userId="ff674368bee00af3" providerId="LiveId" clId="{CCEAF253-C26C-44C8-BB76-A46647FDB19C}" dt="2023-09-21T09:24:24.972" v="1293" actId="1076"/>
          <ac:spMkLst>
            <pc:docMk/>
            <pc:sldMk cId="2299032727" sldId="450"/>
            <ac:spMk id="98" creationId="{77FE92EA-C28D-D6A0-C56F-A8ABA27B4710}"/>
          </ac:spMkLst>
        </pc:spChg>
        <pc:spChg chg="add mod">
          <ac:chgData name="Myrthe Spronck" userId="ff674368bee00af3" providerId="LiveId" clId="{CCEAF253-C26C-44C8-BB76-A46647FDB19C}" dt="2023-09-21T09:28:11.447" v="1315" actId="1076"/>
          <ac:spMkLst>
            <pc:docMk/>
            <pc:sldMk cId="2299032727" sldId="450"/>
            <ac:spMk id="99" creationId="{1DA5BE1B-B670-FD7B-DEF6-0E902FDF8BD8}"/>
          </ac:spMkLst>
        </pc:spChg>
        <pc:spChg chg="add mod">
          <ac:chgData name="Myrthe Spronck" userId="ff674368bee00af3" providerId="LiveId" clId="{CCEAF253-C26C-44C8-BB76-A46647FDB19C}" dt="2023-09-21T09:27:06.419" v="1309" actId="1076"/>
          <ac:spMkLst>
            <pc:docMk/>
            <pc:sldMk cId="2299032727" sldId="450"/>
            <ac:spMk id="100" creationId="{E5BA3C5A-33B4-689F-5471-6FD36E002072}"/>
          </ac:spMkLst>
        </pc:spChg>
        <pc:spChg chg="add mod">
          <ac:chgData name="Myrthe Spronck" userId="ff674368bee00af3" providerId="LiveId" clId="{CCEAF253-C26C-44C8-BB76-A46647FDB19C}" dt="2023-09-21T09:27:58.867" v="1314" actId="1076"/>
          <ac:spMkLst>
            <pc:docMk/>
            <pc:sldMk cId="2299032727" sldId="450"/>
            <ac:spMk id="101" creationId="{46D71580-C572-C2A0-6243-E120AB285192}"/>
          </ac:spMkLst>
        </pc:spChg>
        <pc:spChg chg="add mod">
          <ac:chgData name="Myrthe Spronck" userId="ff674368bee00af3" providerId="LiveId" clId="{CCEAF253-C26C-44C8-BB76-A46647FDB19C}" dt="2023-09-21T09:25:00.245" v="1298" actId="1076"/>
          <ac:spMkLst>
            <pc:docMk/>
            <pc:sldMk cId="2299032727" sldId="450"/>
            <ac:spMk id="102" creationId="{3112832B-E57B-EB05-D5D8-8301C78E9FF9}"/>
          </ac:spMkLst>
        </pc:spChg>
        <pc:spChg chg="add mod">
          <ac:chgData name="Myrthe Spronck" userId="ff674368bee00af3" providerId="LiveId" clId="{CCEAF253-C26C-44C8-BB76-A46647FDB19C}" dt="2023-09-21T09:24:34.759" v="1295" actId="1076"/>
          <ac:spMkLst>
            <pc:docMk/>
            <pc:sldMk cId="2299032727" sldId="450"/>
            <ac:spMk id="103" creationId="{7C3D43CF-9F95-9C40-C440-99E3CFEC3C39}"/>
          </ac:spMkLst>
        </pc:spChg>
        <pc:spChg chg="add mod">
          <ac:chgData name="Myrthe Spronck" userId="ff674368bee00af3" providerId="LiveId" clId="{CCEAF253-C26C-44C8-BB76-A46647FDB19C}" dt="2023-09-21T09:24:50.794" v="1297" actId="1076"/>
          <ac:spMkLst>
            <pc:docMk/>
            <pc:sldMk cId="2299032727" sldId="450"/>
            <ac:spMk id="104" creationId="{A552A066-E0DE-983A-6263-0B42953AEDB3}"/>
          </ac:spMkLst>
        </pc:spChg>
        <pc:grpChg chg="add del mod">
          <ac:chgData name="Myrthe Spronck" userId="ff674368bee00af3" providerId="LiveId" clId="{CCEAF253-C26C-44C8-BB76-A46647FDB19C}" dt="2023-09-21T09:24:01.141" v="1288" actId="478"/>
          <ac:grpSpMkLst>
            <pc:docMk/>
            <pc:sldMk cId="2299032727" sldId="450"/>
            <ac:grpSpMk id="5" creationId="{B75EE491-8498-A897-4382-8141407C8F22}"/>
          </ac:grpSpMkLst>
        </pc:grpChg>
        <pc:grpChg chg="del">
          <ac:chgData name="Myrthe Spronck" userId="ff674368bee00af3" providerId="LiveId" clId="{CCEAF253-C26C-44C8-BB76-A46647FDB19C}" dt="2023-09-21T09:21:06.611" v="1191" actId="478"/>
          <ac:grpSpMkLst>
            <pc:docMk/>
            <pc:sldMk cId="2299032727" sldId="450"/>
            <ac:grpSpMk id="15" creationId="{C2024B60-9713-3909-62AF-32CABAD3937E}"/>
          </ac:grpSpMkLst>
        </pc:grpChg>
        <pc:grpChg chg="del">
          <ac:chgData name="Myrthe Spronck" userId="ff674368bee00af3" providerId="LiveId" clId="{CCEAF253-C26C-44C8-BB76-A46647FDB19C}" dt="2023-09-21T09:21:06.611" v="1191" actId="478"/>
          <ac:grpSpMkLst>
            <pc:docMk/>
            <pc:sldMk cId="2299032727" sldId="450"/>
            <ac:grpSpMk id="19" creationId="{FB8B7ECB-3CC2-B59E-06F4-3F3DD46C2E05}"/>
          </ac:grpSpMkLst>
        </pc:grpChg>
        <pc:grpChg chg="del">
          <ac:chgData name="Myrthe Spronck" userId="ff674368bee00af3" providerId="LiveId" clId="{CCEAF253-C26C-44C8-BB76-A46647FDB19C}" dt="2023-09-21T09:21:06.611" v="1191" actId="478"/>
          <ac:grpSpMkLst>
            <pc:docMk/>
            <pc:sldMk cId="2299032727" sldId="450"/>
            <ac:grpSpMk id="23" creationId="{139D5CC3-5C06-5CC2-8CD1-E12E8F56FDBE}"/>
          </ac:grpSpMkLst>
        </pc:grpChg>
        <pc:grpChg chg="del">
          <ac:chgData name="Myrthe Spronck" userId="ff674368bee00af3" providerId="LiveId" clId="{CCEAF253-C26C-44C8-BB76-A46647FDB19C}" dt="2023-09-21T09:21:06.611" v="1191" actId="478"/>
          <ac:grpSpMkLst>
            <pc:docMk/>
            <pc:sldMk cId="2299032727" sldId="450"/>
            <ac:grpSpMk id="27" creationId="{C614D170-0DC5-E7B8-7A77-A0FC6A1B3572}"/>
          </ac:grpSpMkLst>
        </pc:grpChg>
        <pc:grpChg chg="del">
          <ac:chgData name="Myrthe Spronck" userId="ff674368bee00af3" providerId="LiveId" clId="{CCEAF253-C26C-44C8-BB76-A46647FDB19C}" dt="2023-09-21T09:21:06.611" v="1191" actId="478"/>
          <ac:grpSpMkLst>
            <pc:docMk/>
            <pc:sldMk cId="2299032727" sldId="450"/>
            <ac:grpSpMk id="31" creationId="{7CAB2E13-61A3-0C08-5709-16E20E130664}"/>
          </ac:grpSpMkLst>
        </pc:grpChg>
        <pc:grpChg chg="add del mod">
          <ac:chgData name="Myrthe Spronck" userId="ff674368bee00af3" providerId="LiveId" clId="{CCEAF253-C26C-44C8-BB76-A46647FDB19C}" dt="2023-09-21T09:24:01.141" v="1288" actId="478"/>
          <ac:grpSpMkLst>
            <pc:docMk/>
            <pc:sldMk cId="2299032727" sldId="450"/>
            <ac:grpSpMk id="46" creationId="{271BC837-7047-C624-F2C7-37F1FE83105C}"/>
          </ac:grpSpMkLst>
        </pc:grpChg>
        <pc:grpChg chg="add del mod">
          <ac:chgData name="Myrthe Spronck" userId="ff674368bee00af3" providerId="LiveId" clId="{CCEAF253-C26C-44C8-BB76-A46647FDB19C}" dt="2023-09-21T09:24:01.141" v="1288" actId="478"/>
          <ac:grpSpMkLst>
            <pc:docMk/>
            <pc:sldMk cId="2299032727" sldId="450"/>
            <ac:grpSpMk id="50" creationId="{CF37A901-5AB3-4BE6-AE4C-63CE8EDD1D99}"/>
          </ac:grpSpMkLst>
        </pc:grpChg>
        <pc:grpChg chg="add del mod">
          <ac:chgData name="Myrthe Spronck" userId="ff674368bee00af3" providerId="LiveId" clId="{CCEAF253-C26C-44C8-BB76-A46647FDB19C}" dt="2023-09-21T09:24:01.141" v="1288" actId="478"/>
          <ac:grpSpMkLst>
            <pc:docMk/>
            <pc:sldMk cId="2299032727" sldId="450"/>
            <ac:grpSpMk id="54" creationId="{3E70742A-7E49-EEE3-E725-85EE3AAA82FF}"/>
          </ac:grpSpMkLst>
        </pc:grpChg>
        <pc:grpChg chg="add del mod">
          <ac:chgData name="Myrthe Spronck" userId="ff674368bee00af3" providerId="LiveId" clId="{CCEAF253-C26C-44C8-BB76-A46647FDB19C}" dt="2023-09-21T09:24:01.141" v="1288" actId="478"/>
          <ac:grpSpMkLst>
            <pc:docMk/>
            <pc:sldMk cId="2299032727" sldId="450"/>
            <ac:grpSpMk id="58" creationId="{0803C6B4-8A27-4649-2D35-F755F7184B14}"/>
          </ac:grpSpMkLst>
        </pc:grpChg>
        <pc:grpChg chg="add mod">
          <ac:chgData name="Myrthe Spronck" userId="ff674368bee00af3" providerId="LiveId" clId="{CCEAF253-C26C-44C8-BB76-A46647FDB19C}" dt="2023-09-21T09:24:24.972" v="1293" actId="1076"/>
          <ac:grpSpMkLst>
            <pc:docMk/>
            <pc:sldMk cId="2299032727" sldId="450"/>
            <ac:grpSpMk id="71" creationId="{99DC56C2-AD29-9898-0D24-C4AAC9FD9E18}"/>
          </ac:grpSpMkLst>
        </pc:grpChg>
        <pc:grpChg chg="add mod">
          <ac:chgData name="Myrthe Spronck" userId="ff674368bee00af3" providerId="LiveId" clId="{CCEAF253-C26C-44C8-BB76-A46647FDB19C}" dt="2023-09-21T09:24:24.972" v="1293" actId="1076"/>
          <ac:grpSpMkLst>
            <pc:docMk/>
            <pc:sldMk cId="2299032727" sldId="450"/>
            <ac:grpSpMk id="75" creationId="{0F1214FD-4F7C-1A58-5D22-F99246AB34D2}"/>
          </ac:grpSpMkLst>
        </pc:grpChg>
        <pc:grpChg chg="add mod">
          <ac:chgData name="Myrthe Spronck" userId="ff674368bee00af3" providerId="LiveId" clId="{CCEAF253-C26C-44C8-BB76-A46647FDB19C}" dt="2023-09-21T09:24:24.972" v="1293" actId="1076"/>
          <ac:grpSpMkLst>
            <pc:docMk/>
            <pc:sldMk cId="2299032727" sldId="450"/>
            <ac:grpSpMk id="79" creationId="{B7BD1C05-230F-B6CF-CCB2-9E355E368E74}"/>
          </ac:grpSpMkLst>
        </pc:grpChg>
        <pc:grpChg chg="add mod">
          <ac:chgData name="Myrthe Spronck" userId="ff674368bee00af3" providerId="LiveId" clId="{CCEAF253-C26C-44C8-BB76-A46647FDB19C}" dt="2023-09-21T09:24:24.972" v="1293" actId="1076"/>
          <ac:grpSpMkLst>
            <pc:docMk/>
            <pc:sldMk cId="2299032727" sldId="450"/>
            <ac:grpSpMk id="83" creationId="{F3D4A21A-E0E9-E430-67EA-B52F9002AD0F}"/>
          </ac:grpSpMkLst>
        </pc:grpChg>
        <pc:grpChg chg="add mod">
          <ac:chgData name="Myrthe Spronck" userId="ff674368bee00af3" providerId="LiveId" clId="{CCEAF253-C26C-44C8-BB76-A46647FDB19C}" dt="2023-09-21T09:24:24.972" v="1293" actId="1076"/>
          <ac:grpSpMkLst>
            <pc:docMk/>
            <pc:sldMk cId="2299032727" sldId="450"/>
            <ac:grpSpMk id="87" creationId="{A5FC1359-BC1E-7F0E-F583-B035B464A6DF}"/>
          </ac:grpSpMkLst>
        </pc:grp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6" creationId="{5CB65E63-96F7-A3E3-76C2-615DF84FB101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7" creationId="{D147BFA1-DA31-83FE-5377-E24D13FE0C04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45" creationId="{C98FEBC5-5BBA-E6C6-AC12-64C091775355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47" creationId="{7A4E5C1D-1A4D-2305-F6A4-1494AD959AAA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48" creationId="{36BE480A-DD9D-194A-17FB-EF784AFAB610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49" creationId="{2B91A278-FF76-28B5-DEF3-8F96A56C2838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1" creationId="{FD0439BD-4841-84C9-6B58-C14B53A06664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2" creationId="{48E8B563-19D9-2817-DF78-53E27AD7B14B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3" creationId="{619A0203-E9D1-0EE4-A444-2C6BC6D861DD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5" creationId="{C04BA192-7676-D970-57CD-B96D5086480F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6" creationId="{DB836528-64A6-C992-8B67-D3370A839A5C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7" creationId="{03FE0F82-9BCE-8314-BB8F-B7DD64B4B6C6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59" creationId="{32DF39F8-8DDE-44F7-94F5-63C8CD9A4FF8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60" creationId="{452E4901-0518-6E29-DF86-DF80995AE50A}"/>
          </ac:cxnSpMkLst>
        </pc:cxnChg>
        <pc:cxnChg chg="mod">
          <ac:chgData name="Myrthe Spronck" userId="ff674368bee00af3" providerId="LiveId" clId="{CCEAF253-C26C-44C8-BB76-A46647FDB19C}" dt="2023-09-21T09:22:41.621" v="1273"/>
          <ac:cxnSpMkLst>
            <pc:docMk/>
            <pc:sldMk cId="2299032727" sldId="450"/>
            <ac:cxnSpMk id="61" creationId="{07EE88FF-D577-1ABC-7605-7E7EB3877361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2" creationId="{850E6331-74F8-6A9E-1C27-74957DB89874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3" creationId="{E1F9DB59-E06E-EE2E-FF37-CF52F5090570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4" creationId="{7FC709C7-4338-FC93-BEF0-5C236855121F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6" creationId="{C2883471-9233-C67E-9CD3-7A3E4B80238A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7" creationId="{603C2671-3AB9-E28C-BBC3-645616DCC56F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78" creationId="{D929036E-7276-67B9-C7EA-068224BA07C0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0" creationId="{5207EC2A-D3DE-F88F-E438-5C2EAF9C0AE7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1" creationId="{7DD26D55-097B-AB88-BD99-8AB50D0AB8CC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2" creationId="{65991B44-D404-B4BB-2937-1A742C79EBC8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4" creationId="{ED28F05B-EF13-332D-B666-2BADB7BBB361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5" creationId="{9EC20FF3-AAA1-1687-B57E-A89D6D6FF8A9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6" creationId="{450B0740-7182-F4A8-D56D-3F523BEAAF0B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8" creationId="{265C4C64-850C-C0D3-8F0D-87066BBE7AC5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89" creationId="{B2F7A498-43CD-A4F9-4DEA-90BFEC29BD74}"/>
          </ac:cxnSpMkLst>
        </pc:cxnChg>
        <pc:cxnChg chg="mod">
          <ac:chgData name="Myrthe Spronck" userId="ff674368bee00af3" providerId="LiveId" clId="{CCEAF253-C26C-44C8-BB76-A46647FDB19C}" dt="2023-09-21T09:24:01.810" v="1289"/>
          <ac:cxnSpMkLst>
            <pc:docMk/>
            <pc:sldMk cId="2299032727" sldId="450"/>
            <ac:cxnSpMk id="90" creationId="{F76DC2F4-DCA6-22A1-50D8-ECA1B79C4EF6}"/>
          </ac:cxnSpMkLst>
        </pc:cxnChg>
      </pc:sldChg>
      <pc:sldChg chg="addSp delSp modSp add mod ord modAnim">
        <pc:chgData name="Myrthe Spronck" userId="ff674368bee00af3" providerId="LiveId" clId="{CCEAF253-C26C-44C8-BB76-A46647FDB19C}" dt="2023-09-21T20:09:58.137" v="15125" actId="20577"/>
        <pc:sldMkLst>
          <pc:docMk/>
          <pc:sldMk cId="1788257565" sldId="451"/>
        </pc:sldMkLst>
        <pc:spChg chg="mod">
          <ac:chgData name="Myrthe Spronck" userId="ff674368bee00af3" providerId="LiveId" clId="{CCEAF253-C26C-44C8-BB76-A46647FDB19C}" dt="2023-09-21T20:09:58.137" v="15125" actId="20577"/>
          <ac:spMkLst>
            <pc:docMk/>
            <pc:sldMk cId="1788257565" sldId="451"/>
            <ac:spMk id="3" creationId="{D731710C-9180-8539-8194-20BD9FC27103}"/>
          </ac:spMkLst>
        </pc:spChg>
        <pc:spChg chg="mod ord">
          <ac:chgData name="Myrthe Spronck" userId="ff674368bee00af3" providerId="LiveId" clId="{CCEAF253-C26C-44C8-BB76-A46647FDB19C}" dt="2023-09-21T09:39:01.726" v="1519" actId="114"/>
          <ac:spMkLst>
            <pc:docMk/>
            <pc:sldMk cId="1788257565" sldId="451"/>
            <ac:spMk id="6" creationId="{D8C02E4E-B416-9452-24BE-B2416DAE2763}"/>
          </ac:spMkLst>
        </pc:spChg>
        <pc:spChg chg="mod">
          <ac:chgData name="Myrthe Spronck" userId="ff674368bee00af3" providerId="LiveId" clId="{CCEAF253-C26C-44C8-BB76-A46647FDB19C}" dt="2023-09-21T09:31:10.011" v="1435" actId="20577"/>
          <ac:spMkLst>
            <pc:docMk/>
            <pc:sldMk cId="1788257565" sldId="451"/>
            <ac:spMk id="11" creationId="{20DD8D9D-806D-36E8-3E8A-B4B239B1AEA8}"/>
          </ac:spMkLst>
        </pc:spChg>
        <pc:spChg chg="del">
          <ac:chgData name="Myrthe Spronck" userId="ff674368bee00af3" providerId="LiveId" clId="{CCEAF253-C26C-44C8-BB76-A46647FDB19C}" dt="2023-09-21T09:29:04.667" v="1322" actId="478"/>
          <ac:spMkLst>
            <pc:docMk/>
            <pc:sldMk cId="1788257565" sldId="451"/>
            <ac:spMk id="12" creationId="{48EA7B21-8925-3363-8DDB-83D6983A21B5}"/>
          </ac:spMkLst>
        </pc:spChg>
        <pc:spChg chg="del">
          <ac:chgData name="Myrthe Spronck" userId="ff674368bee00af3" providerId="LiveId" clId="{CCEAF253-C26C-44C8-BB76-A46647FDB19C}" dt="2023-09-21T09:29:22.356" v="1326" actId="478"/>
          <ac:spMkLst>
            <pc:docMk/>
            <pc:sldMk cId="1788257565" sldId="451"/>
            <ac:spMk id="13" creationId="{95E31966-EE10-BCB7-BBD0-22E633493134}"/>
          </ac:spMkLst>
        </pc:spChg>
        <pc:spChg chg="del">
          <ac:chgData name="Myrthe Spronck" userId="ff674368bee00af3" providerId="LiveId" clId="{CCEAF253-C26C-44C8-BB76-A46647FDB19C}" dt="2023-09-21T09:29:26.162" v="1328" actId="478"/>
          <ac:spMkLst>
            <pc:docMk/>
            <pc:sldMk cId="1788257565" sldId="451"/>
            <ac:spMk id="16" creationId="{9E3EE669-047B-781E-D84F-3B78B61AAE48}"/>
          </ac:spMkLst>
        </pc:spChg>
        <pc:spChg chg="del">
          <ac:chgData name="Myrthe Spronck" userId="ff674368bee00af3" providerId="LiveId" clId="{CCEAF253-C26C-44C8-BB76-A46647FDB19C}" dt="2023-09-21T09:29:31.108" v="1330" actId="478"/>
          <ac:spMkLst>
            <pc:docMk/>
            <pc:sldMk cId="1788257565" sldId="451"/>
            <ac:spMk id="17" creationId="{25158F2A-17E9-DB9D-D015-CF50FC9F9158}"/>
          </ac:spMkLst>
        </pc:spChg>
        <pc:spChg chg="del">
          <ac:chgData name="Myrthe Spronck" userId="ff674368bee00af3" providerId="LiveId" clId="{CCEAF253-C26C-44C8-BB76-A46647FDB19C}" dt="2023-09-21T09:29:06.794" v="1323" actId="478"/>
          <ac:spMkLst>
            <pc:docMk/>
            <pc:sldMk cId="1788257565" sldId="451"/>
            <ac:spMk id="18" creationId="{D3160553-224A-3F67-5C83-3CEB8930DB03}"/>
          </ac:spMkLst>
        </pc:spChg>
        <pc:spChg chg="del">
          <ac:chgData name="Myrthe Spronck" userId="ff674368bee00af3" providerId="LiveId" clId="{CCEAF253-C26C-44C8-BB76-A46647FDB19C}" dt="2023-09-21T09:29:08.699" v="1324" actId="478"/>
          <ac:spMkLst>
            <pc:docMk/>
            <pc:sldMk cId="1788257565" sldId="451"/>
            <ac:spMk id="20" creationId="{7F7880EF-CF88-0295-9873-C59B686A8EC6}"/>
          </ac:spMkLst>
        </pc:spChg>
        <pc:spChg chg="mod">
          <ac:chgData name="Myrthe Spronck" userId="ff674368bee00af3" providerId="LiveId" clId="{CCEAF253-C26C-44C8-BB76-A46647FDB19C}" dt="2023-09-21T09:30:01.573" v="1338" actId="20577"/>
          <ac:spMkLst>
            <pc:docMk/>
            <pc:sldMk cId="1788257565" sldId="451"/>
            <ac:spMk id="39" creationId="{38C37F82-923A-1CF7-2FAD-DE86BD68C408}"/>
          </ac:spMkLst>
        </pc:spChg>
        <pc:spChg chg="del">
          <ac:chgData name="Myrthe Spronck" userId="ff674368bee00af3" providerId="LiveId" clId="{CCEAF253-C26C-44C8-BB76-A46647FDB19C}" dt="2023-09-21T09:29:24.638" v="1327" actId="478"/>
          <ac:spMkLst>
            <pc:docMk/>
            <pc:sldMk cId="1788257565" sldId="451"/>
            <ac:spMk id="71" creationId="{142EFBE8-21E0-2400-1D30-8FB290C5DA70}"/>
          </ac:spMkLst>
        </pc:spChg>
        <pc:spChg chg="del">
          <ac:chgData name="Myrthe Spronck" userId="ff674368bee00af3" providerId="LiveId" clId="{CCEAF253-C26C-44C8-BB76-A46647FDB19C}" dt="2023-09-21T09:29:29.836" v="1329" actId="478"/>
          <ac:spMkLst>
            <pc:docMk/>
            <pc:sldMk cId="1788257565" sldId="451"/>
            <ac:spMk id="79" creationId="{A839776D-3C67-EE5F-31F6-A5958E79C312}"/>
          </ac:spMkLst>
        </pc:spChg>
        <pc:spChg chg="add mod">
          <ac:chgData name="Myrthe Spronck" userId="ff674368bee00af3" providerId="LiveId" clId="{CCEAF253-C26C-44C8-BB76-A46647FDB19C}" dt="2023-09-21T09:28:49.214" v="1320" actId="1076"/>
          <ac:spMkLst>
            <pc:docMk/>
            <pc:sldMk cId="1788257565" sldId="451"/>
            <ac:spMk id="80" creationId="{CF62D520-45DF-CEAE-2CCE-F98B35F4E919}"/>
          </ac:spMkLst>
        </pc:spChg>
        <pc:spChg chg="add mod">
          <ac:chgData name="Myrthe Spronck" userId="ff674368bee00af3" providerId="LiveId" clId="{CCEAF253-C26C-44C8-BB76-A46647FDB19C}" dt="2023-09-21T09:29:42.486" v="1332" actId="1076"/>
          <ac:spMkLst>
            <pc:docMk/>
            <pc:sldMk cId="1788257565" sldId="451"/>
            <ac:spMk id="81" creationId="{788B8A81-559C-0BC9-D909-2F2021110976}"/>
          </ac:spMkLst>
        </pc:spChg>
        <pc:spChg chg="add mod">
          <ac:chgData name="Myrthe Spronck" userId="ff674368bee00af3" providerId="LiveId" clId="{CCEAF253-C26C-44C8-BB76-A46647FDB19C}" dt="2023-09-21T09:29:49.170" v="1334" actId="1076"/>
          <ac:spMkLst>
            <pc:docMk/>
            <pc:sldMk cId="1788257565" sldId="451"/>
            <ac:spMk id="82" creationId="{79AD36B4-4F7D-69C7-C40A-44B24886C92E}"/>
          </ac:spMkLst>
        </pc:spChg>
        <pc:spChg chg="add mod">
          <ac:chgData name="Myrthe Spronck" userId="ff674368bee00af3" providerId="LiveId" clId="{CCEAF253-C26C-44C8-BB76-A46647FDB19C}" dt="2023-09-21T09:29:57.162" v="1336" actId="1076"/>
          <ac:spMkLst>
            <pc:docMk/>
            <pc:sldMk cId="1788257565" sldId="451"/>
            <ac:spMk id="83" creationId="{535046FC-9055-C586-DCA6-AA9AB7FE3C12}"/>
          </ac:spMkLst>
        </pc:spChg>
        <pc:spChg chg="add mod">
          <ac:chgData name="Myrthe Spronck" userId="ff674368bee00af3" providerId="LiveId" clId="{CCEAF253-C26C-44C8-BB76-A46647FDB19C}" dt="2023-09-21T09:31:29.631" v="1439" actId="1076"/>
          <ac:spMkLst>
            <pc:docMk/>
            <pc:sldMk cId="1788257565" sldId="451"/>
            <ac:spMk id="84" creationId="{DDD2DA73-471A-C27C-3141-957BE13FBC51}"/>
          </ac:spMkLst>
        </pc:spChg>
        <pc:spChg chg="add mod">
          <ac:chgData name="Myrthe Spronck" userId="ff674368bee00af3" providerId="LiveId" clId="{CCEAF253-C26C-44C8-BB76-A46647FDB19C}" dt="2023-09-21T09:31:57.217" v="1445" actId="1076"/>
          <ac:spMkLst>
            <pc:docMk/>
            <pc:sldMk cId="1788257565" sldId="451"/>
            <ac:spMk id="85" creationId="{21DBDD93-9B09-B7F6-E0F9-F6DD7DD08A4C}"/>
          </ac:spMkLst>
        </pc:spChg>
        <pc:spChg chg="add mod">
          <ac:chgData name="Myrthe Spronck" userId="ff674368bee00af3" providerId="LiveId" clId="{CCEAF253-C26C-44C8-BB76-A46647FDB19C}" dt="2023-09-21T09:32:40.747" v="1454" actId="20577"/>
          <ac:spMkLst>
            <pc:docMk/>
            <pc:sldMk cId="1788257565" sldId="451"/>
            <ac:spMk id="86" creationId="{B2F947E7-7169-8708-40D7-3E2C78FBFB97}"/>
          </ac:spMkLst>
        </pc:spChg>
        <pc:spChg chg="add mod">
          <ac:chgData name="Myrthe Spronck" userId="ff674368bee00af3" providerId="LiveId" clId="{CCEAF253-C26C-44C8-BB76-A46647FDB19C}" dt="2023-09-21T09:33:41.344" v="1477" actId="1076"/>
          <ac:spMkLst>
            <pc:docMk/>
            <pc:sldMk cId="1788257565" sldId="451"/>
            <ac:spMk id="87" creationId="{66591AFF-6729-F1E1-4267-7AF56543013D}"/>
          </ac:spMkLst>
        </pc:spChg>
        <pc:spChg chg="add mod">
          <ac:chgData name="Myrthe Spronck" userId="ff674368bee00af3" providerId="LiveId" clId="{CCEAF253-C26C-44C8-BB76-A46647FDB19C}" dt="2023-09-21T09:33:38.882" v="1476" actId="1076"/>
          <ac:spMkLst>
            <pc:docMk/>
            <pc:sldMk cId="1788257565" sldId="451"/>
            <ac:spMk id="88" creationId="{0F5A0173-C1DD-BDD2-DA46-58C91FDABF87}"/>
          </ac:spMkLst>
        </pc:spChg>
        <pc:spChg chg="add mod">
          <ac:chgData name="Myrthe Spronck" userId="ff674368bee00af3" providerId="LiveId" clId="{CCEAF253-C26C-44C8-BB76-A46647FDB19C}" dt="2023-09-21T09:33:59.056" v="1482" actId="1076"/>
          <ac:spMkLst>
            <pc:docMk/>
            <pc:sldMk cId="1788257565" sldId="451"/>
            <ac:spMk id="89" creationId="{712D0ED0-5ADE-B94E-404B-1C6F22EF2C19}"/>
          </ac:spMkLst>
        </pc:spChg>
        <pc:spChg chg="add mod">
          <ac:chgData name="Myrthe Spronck" userId="ff674368bee00af3" providerId="LiveId" clId="{CCEAF253-C26C-44C8-BB76-A46647FDB19C}" dt="2023-09-21T09:33:55.517" v="1481" actId="1076"/>
          <ac:spMkLst>
            <pc:docMk/>
            <pc:sldMk cId="1788257565" sldId="451"/>
            <ac:spMk id="90" creationId="{7ACC7644-25A7-F597-96E3-9C25F981EB94}"/>
          </ac:spMkLst>
        </pc:spChg>
        <pc:spChg chg="add mod">
          <ac:chgData name="Myrthe Spronck" userId="ff674368bee00af3" providerId="LiveId" clId="{CCEAF253-C26C-44C8-BB76-A46647FDB19C}" dt="2023-09-21T09:34:15.884" v="1484" actId="1076"/>
          <ac:spMkLst>
            <pc:docMk/>
            <pc:sldMk cId="1788257565" sldId="451"/>
            <ac:spMk id="91" creationId="{6089AAAF-1C1C-5847-FF15-B954E84307B6}"/>
          </ac:spMkLst>
        </pc:spChg>
        <pc:spChg chg="add mod">
          <ac:chgData name="Myrthe Spronck" userId="ff674368bee00af3" providerId="LiveId" clId="{CCEAF253-C26C-44C8-BB76-A46647FDB19C}" dt="2023-09-21T09:34:17.701" v="1485" actId="20577"/>
          <ac:spMkLst>
            <pc:docMk/>
            <pc:sldMk cId="1788257565" sldId="451"/>
            <ac:spMk id="92" creationId="{69E07D9D-0D77-4EA8-F79A-F286F040D2BB}"/>
          </ac:spMkLst>
        </pc:spChg>
      </pc:sldChg>
      <pc:sldChg chg="modSp add mod ord modAnim">
        <pc:chgData name="Myrthe Spronck" userId="ff674368bee00af3" providerId="LiveId" clId="{CCEAF253-C26C-44C8-BB76-A46647FDB19C}" dt="2023-09-21T20:11:52.406" v="15209" actId="207"/>
        <pc:sldMkLst>
          <pc:docMk/>
          <pc:sldMk cId="1565495307" sldId="452"/>
        </pc:sldMkLst>
        <pc:spChg chg="mod">
          <ac:chgData name="Myrthe Spronck" userId="ff674368bee00af3" providerId="LiveId" clId="{CCEAF253-C26C-44C8-BB76-A46647FDB19C}" dt="2023-09-21T09:41:15.769" v="1656" actId="20577"/>
          <ac:spMkLst>
            <pc:docMk/>
            <pc:sldMk cId="1565495307" sldId="452"/>
            <ac:spMk id="3" creationId="{D731710C-9180-8539-8194-20BD9FC27103}"/>
          </ac:spMkLst>
        </pc:spChg>
        <pc:spChg chg="mod">
          <ac:chgData name="Myrthe Spronck" userId="ff674368bee00af3" providerId="LiveId" clId="{CCEAF253-C26C-44C8-BB76-A46647FDB19C}" dt="2023-09-21T20:11:52.406" v="15209" actId="207"/>
          <ac:spMkLst>
            <pc:docMk/>
            <pc:sldMk cId="1565495307" sldId="452"/>
            <ac:spMk id="6" creationId="{D8C02E4E-B416-9452-24BE-B2416DAE2763}"/>
          </ac:spMkLst>
        </pc:spChg>
      </pc:sldChg>
      <pc:sldChg chg="addSp delSp modSp add mod modAnim">
        <pc:chgData name="Myrthe Spronck" userId="ff674368bee00af3" providerId="LiveId" clId="{CCEAF253-C26C-44C8-BB76-A46647FDB19C}" dt="2023-09-21T20:16:15.972" v="15257"/>
        <pc:sldMkLst>
          <pc:docMk/>
          <pc:sldMk cId="2488999587" sldId="453"/>
        </pc:sldMkLst>
        <pc:spChg chg="mod ord">
          <ac:chgData name="Myrthe Spronck" userId="ff674368bee00af3" providerId="LiveId" clId="{CCEAF253-C26C-44C8-BB76-A46647FDB19C}" dt="2023-09-21T20:15:59.146" v="15256" actId="20577"/>
          <ac:spMkLst>
            <pc:docMk/>
            <pc:sldMk cId="2488999587" sldId="453"/>
            <ac:spMk id="6" creationId="{D8C02E4E-B416-9452-24BE-B2416DAE2763}"/>
          </ac:spMkLst>
        </pc:spChg>
        <pc:spChg chg="add del mod">
          <ac:chgData name="Myrthe Spronck" userId="ff674368bee00af3" providerId="LiveId" clId="{CCEAF253-C26C-44C8-BB76-A46647FDB19C}" dt="2023-09-21T10:53:53.074" v="2692" actId="478"/>
          <ac:spMkLst>
            <pc:docMk/>
            <pc:sldMk cId="2488999587" sldId="453"/>
            <ac:spMk id="9" creationId="{8871E965-2B45-F93B-FAEE-6572F5CE1C93}"/>
          </ac:spMkLst>
        </pc:spChg>
        <pc:spChg chg="add del mod">
          <ac:chgData name="Myrthe Spronck" userId="ff674368bee00af3" providerId="LiveId" clId="{CCEAF253-C26C-44C8-BB76-A46647FDB19C}" dt="2023-09-21T10:53:44.904" v="2691" actId="478"/>
          <ac:spMkLst>
            <pc:docMk/>
            <pc:sldMk cId="2488999587" sldId="453"/>
            <ac:spMk id="10" creationId="{A4370C82-AA94-5D44-422B-CD0D7A6A86C1}"/>
          </ac:spMkLst>
        </pc:spChg>
        <pc:spChg chg="add mod">
          <ac:chgData name="Myrthe Spronck" userId="ff674368bee00af3" providerId="LiveId" clId="{CCEAF253-C26C-44C8-BB76-A46647FDB19C}" dt="2023-09-21T10:48:04.259" v="2661" actId="1076"/>
          <ac:spMkLst>
            <pc:docMk/>
            <pc:sldMk cId="2488999587" sldId="453"/>
            <ac:spMk id="11" creationId="{53C8B627-8868-7549-048F-92A4E7AC7137}"/>
          </ac:spMkLst>
        </pc:spChg>
        <pc:spChg chg="add mod">
          <ac:chgData name="Myrthe Spronck" userId="ff674368bee00af3" providerId="LiveId" clId="{CCEAF253-C26C-44C8-BB76-A46647FDB19C}" dt="2023-09-21T10:48:04.259" v="2661" actId="1076"/>
          <ac:spMkLst>
            <pc:docMk/>
            <pc:sldMk cId="2488999587" sldId="453"/>
            <ac:spMk id="12" creationId="{14CAADEA-74B0-7D9A-A629-94C7086EEDC5}"/>
          </ac:spMkLst>
        </pc:spChg>
        <pc:spChg chg="add del mod">
          <ac:chgData name="Myrthe Spronck" userId="ff674368bee00af3" providerId="LiveId" clId="{CCEAF253-C26C-44C8-BB76-A46647FDB19C}" dt="2023-09-21T10:48:28.995" v="2665" actId="478"/>
          <ac:spMkLst>
            <pc:docMk/>
            <pc:sldMk cId="2488999587" sldId="453"/>
            <ac:spMk id="13" creationId="{BCEA063B-814A-6D37-2F2A-DDC491CDACDC}"/>
          </ac:spMkLst>
        </pc:spChg>
        <pc:spChg chg="add del mod">
          <ac:chgData name="Myrthe Spronck" userId="ff674368bee00af3" providerId="LiveId" clId="{CCEAF253-C26C-44C8-BB76-A46647FDB19C}" dt="2023-09-21T10:48:23.880" v="2664" actId="478"/>
          <ac:spMkLst>
            <pc:docMk/>
            <pc:sldMk cId="2488999587" sldId="453"/>
            <ac:spMk id="18" creationId="{42D2E693-897C-D11B-046E-5ADB6FA935E3}"/>
          </ac:spMkLst>
        </pc:spChg>
        <pc:spChg chg="add mod">
          <ac:chgData name="Myrthe Spronck" userId="ff674368bee00af3" providerId="LiveId" clId="{CCEAF253-C26C-44C8-BB76-A46647FDB19C}" dt="2023-09-21T10:48:04.259" v="2661" actId="1076"/>
          <ac:spMkLst>
            <pc:docMk/>
            <pc:sldMk cId="2488999587" sldId="453"/>
            <ac:spMk id="19" creationId="{E1895C6F-B7EC-59FE-CDE7-3C576A9FF29E}"/>
          </ac:spMkLst>
        </pc:spChg>
        <pc:spChg chg="add mod">
          <ac:chgData name="Myrthe Spronck" userId="ff674368bee00af3" providerId="LiveId" clId="{CCEAF253-C26C-44C8-BB76-A46647FDB19C}" dt="2023-09-21T10:48:04.259" v="2661" actId="1076"/>
          <ac:spMkLst>
            <pc:docMk/>
            <pc:sldMk cId="2488999587" sldId="453"/>
            <ac:spMk id="20" creationId="{014DE0C7-7CB3-24BB-FE97-257F5218565F}"/>
          </ac:spMkLst>
        </pc:spChg>
        <pc:spChg chg="add mod">
          <ac:chgData name="Myrthe Spronck" userId="ff674368bee00af3" providerId="LiveId" clId="{CCEAF253-C26C-44C8-BB76-A46647FDB19C}" dt="2023-09-21T10:56:44.237" v="2714" actId="1076"/>
          <ac:spMkLst>
            <pc:docMk/>
            <pc:sldMk cId="2488999587" sldId="453"/>
            <ac:spMk id="21" creationId="{44604D31-F51B-9909-D55E-146C7242BE24}"/>
          </ac:spMkLst>
        </pc:spChg>
        <pc:spChg chg="add mod">
          <ac:chgData name="Myrthe Spronck" userId="ff674368bee00af3" providerId="LiveId" clId="{CCEAF253-C26C-44C8-BB76-A46647FDB19C}" dt="2023-09-21T10:57:01.362" v="2717" actId="1076"/>
          <ac:spMkLst>
            <pc:docMk/>
            <pc:sldMk cId="2488999587" sldId="453"/>
            <ac:spMk id="26" creationId="{5C2D92D6-EE38-0764-38C6-C5446459F895}"/>
          </ac:spMkLst>
        </pc:spChg>
        <pc:spChg chg="add mod">
          <ac:chgData name="Myrthe Spronck" userId="ff674368bee00af3" providerId="LiveId" clId="{CCEAF253-C26C-44C8-BB76-A46647FDB19C}" dt="2023-09-21T10:55:27.409" v="2696" actId="1076"/>
          <ac:spMkLst>
            <pc:docMk/>
            <pc:sldMk cId="2488999587" sldId="453"/>
            <ac:spMk id="31" creationId="{42B5EBD4-6E6F-96CC-4E23-AEF346B5AE83}"/>
          </ac:spMkLst>
        </pc:spChg>
        <pc:spChg chg="add mod">
          <ac:chgData name="Myrthe Spronck" userId="ff674368bee00af3" providerId="LiveId" clId="{CCEAF253-C26C-44C8-BB76-A46647FDB19C}" dt="2023-09-21T10:55:35.677" v="2698" actId="1076"/>
          <ac:spMkLst>
            <pc:docMk/>
            <pc:sldMk cId="2488999587" sldId="453"/>
            <ac:spMk id="36" creationId="{DD5AF13F-33FB-7209-264C-5C99B04FDB82}"/>
          </ac:spMkLst>
        </pc:spChg>
        <pc:spChg chg="add mod">
          <ac:chgData name="Myrthe Spronck" userId="ff674368bee00af3" providerId="LiveId" clId="{CCEAF253-C26C-44C8-BB76-A46647FDB19C}" dt="2023-09-21T10:57:17.019" v="2722" actId="1076"/>
          <ac:spMkLst>
            <pc:docMk/>
            <pc:sldMk cId="2488999587" sldId="453"/>
            <ac:spMk id="41" creationId="{6EE82E04-D3E6-9E23-8A07-F21380ACE09C}"/>
          </ac:spMkLst>
        </pc:spChg>
        <pc:spChg chg="add mod">
          <ac:chgData name="Myrthe Spronck" userId="ff674368bee00af3" providerId="LiveId" clId="{CCEAF253-C26C-44C8-BB76-A46647FDB19C}" dt="2023-09-21T10:57:48.437" v="2735" actId="1076"/>
          <ac:spMkLst>
            <pc:docMk/>
            <pc:sldMk cId="2488999587" sldId="453"/>
            <ac:spMk id="46" creationId="{460D0EC6-FD1E-AC3C-9984-D9F7F9CB0275}"/>
          </ac:spMkLst>
        </pc:spChg>
        <pc:spChg chg="add mod">
          <ac:chgData name="Myrthe Spronck" userId="ff674368bee00af3" providerId="LiveId" clId="{CCEAF253-C26C-44C8-BB76-A46647FDB19C}" dt="2023-09-21T10:55:45.513" v="2701" actId="1076"/>
          <ac:spMkLst>
            <pc:docMk/>
            <pc:sldMk cId="2488999587" sldId="453"/>
            <ac:spMk id="51" creationId="{08A6F81D-4179-6B23-D90E-D369532E96BD}"/>
          </ac:spMkLst>
        </pc:spChg>
        <pc:spChg chg="add mod">
          <ac:chgData name="Myrthe Spronck" userId="ff674368bee00af3" providerId="LiveId" clId="{CCEAF253-C26C-44C8-BB76-A46647FDB19C}" dt="2023-09-21T10:55:58.397" v="2704" actId="1076"/>
          <ac:spMkLst>
            <pc:docMk/>
            <pc:sldMk cId="2488999587" sldId="453"/>
            <ac:spMk id="56" creationId="{36155D6B-7FC0-1EB8-D4B9-2BD150239112}"/>
          </ac:spMkLst>
        </pc:spChg>
        <pc:spChg chg="add del mod">
          <ac:chgData name="Myrthe Spronck" userId="ff674368bee00af3" providerId="LiveId" clId="{CCEAF253-C26C-44C8-BB76-A46647FDB19C}" dt="2023-09-21T10:52:55.746" v="2686" actId="478"/>
          <ac:spMkLst>
            <pc:docMk/>
            <pc:sldMk cId="2488999587" sldId="453"/>
            <ac:spMk id="57" creationId="{F8A3B9FE-64F7-0512-5D8E-DDDF8F79117C}"/>
          </ac:spMkLst>
        </pc:spChg>
        <pc:spChg chg="add del mod">
          <ac:chgData name="Myrthe Spronck" userId="ff674368bee00af3" providerId="LiveId" clId="{CCEAF253-C26C-44C8-BB76-A46647FDB19C}" dt="2023-09-21T10:52:35.334" v="2684" actId="478"/>
          <ac:spMkLst>
            <pc:docMk/>
            <pc:sldMk cId="2488999587" sldId="453"/>
            <ac:spMk id="58" creationId="{B62371BC-F645-BC23-C98C-C199F34704EA}"/>
          </ac:spMkLst>
        </pc:spChg>
        <pc:spChg chg="add mod">
          <ac:chgData name="Myrthe Spronck" userId="ff674368bee00af3" providerId="LiveId" clId="{CCEAF253-C26C-44C8-BB76-A46647FDB19C}" dt="2023-09-21T10:48:04.259" v="2661" actId="1076"/>
          <ac:spMkLst>
            <pc:docMk/>
            <pc:sldMk cId="2488999587" sldId="453"/>
            <ac:spMk id="59" creationId="{2F952E45-9958-E6FE-EEC2-6180BD21466C}"/>
          </ac:spMkLst>
        </pc:spChg>
        <pc:spChg chg="add mod">
          <ac:chgData name="Myrthe Spronck" userId="ff674368bee00af3" providerId="LiveId" clId="{CCEAF253-C26C-44C8-BB76-A46647FDB19C}" dt="2023-09-21T10:53:28.497" v="2689" actId="5793"/>
          <ac:spMkLst>
            <pc:docMk/>
            <pc:sldMk cId="2488999587" sldId="453"/>
            <ac:spMk id="60" creationId="{1A77DB04-D236-8EFF-FC2F-23202D43A161}"/>
          </ac:spMkLst>
        </pc:spChg>
        <pc:spChg chg="add mod">
          <ac:chgData name="Myrthe Spronck" userId="ff674368bee00af3" providerId="LiveId" clId="{CCEAF253-C26C-44C8-BB76-A46647FDB19C}" dt="2023-09-21T10:56:09.136" v="2706" actId="1076"/>
          <ac:spMkLst>
            <pc:docMk/>
            <pc:sldMk cId="2488999587" sldId="453"/>
            <ac:spMk id="61" creationId="{B3357F52-4E80-83B9-21DC-70C4A95300ED}"/>
          </ac:spMkLst>
        </pc:spChg>
        <pc:spChg chg="add mod">
          <ac:chgData name="Myrthe Spronck" userId="ff674368bee00af3" providerId="LiveId" clId="{CCEAF253-C26C-44C8-BB76-A46647FDB19C}" dt="2023-09-21T10:56:18.301" v="2708" actId="1076"/>
          <ac:spMkLst>
            <pc:docMk/>
            <pc:sldMk cId="2488999587" sldId="453"/>
            <ac:spMk id="62" creationId="{D909D8B4-B5CE-6CA0-0E50-C311B6A2BBC0}"/>
          </ac:spMkLst>
        </pc:spChg>
        <pc:spChg chg="add mod">
          <ac:chgData name="Myrthe Spronck" userId="ff674368bee00af3" providerId="LiveId" clId="{CCEAF253-C26C-44C8-BB76-A46647FDB19C}" dt="2023-09-21T10:58:09.906" v="2739" actId="1582"/>
          <ac:spMkLst>
            <pc:docMk/>
            <pc:sldMk cId="2488999587" sldId="453"/>
            <ac:spMk id="63" creationId="{369C7B35-8CB7-FF31-BD60-2007771B6C4A}"/>
          </ac:spMkLst>
        </pc:spChg>
        <pc:spChg chg="add mod">
          <ac:chgData name="Myrthe Spronck" userId="ff674368bee00af3" providerId="LiveId" clId="{CCEAF253-C26C-44C8-BB76-A46647FDB19C}" dt="2023-09-21T10:59:06.698" v="2747" actId="1076"/>
          <ac:spMkLst>
            <pc:docMk/>
            <pc:sldMk cId="2488999587" sldId="453"/>
            <ac:spMk id="64" creationId="{26A00C11-516C-4D1C-00EB-2C249723927A}"/>
          </ac:spMkLst>
        </pc:spChg>
        <pc:grpChg chg="add mod">
          <ac:chgData name="Myrthe Spronck" userId="ff674368bee00af3" providerId="LiveId" clId="{CCEAF253-C26C-44C8-BB76-A46647FDB19C}" dt="2023-09-21T10:56:37.236" v="2713" actId="14100"/>
          <ac:grpSpMkLst>
            <pc:docMk/>
            <pc:sldMk cId="2488999587" sldId="453"/>
            <ac:grpSpMk id="14" creationId="{FD6881C7-5AB3-1F81-0B33-D784ABBFFED2}"/>
          </ac:grpSpMkLst>
        </pc:grpChg>
        <pc:grpChg chg="add mod">
          <ac:chgData name="Myrthe Spronck" userId="ff674368bee00af3" providerId="LiveId" clId="{CCEAF253-C26C-44C8-BB76-A46647FDB19C}" dt="2023-09-21T10:56:55.825" v="2716" actId="14100"/>
          <ac:grpSpMkLst>
            <pc:docMk/>
            <pc:sldMk cId="2488999587" sldId="453"/>
            <ac:grpSpMk id="22" creationId="{E6B07FCB-5495-DFED-A4A5-F79380E2C50D}"/>
          </ac:grpSpMkLst>
        </pc:grpChg>
        <pc:grpChg chg="add mod">
          <ac:chgData name="Myrthe Spronck" userId="ff674368bee00af3" providerId="LiveId" clId="{CCEAF253-C26C-44C8-BB76-A46647FDB19C}" dt="2023-09-21T10:55:21.413" v="2695" actId="14100"/>
          <ac:grpSpMkLst>
            <pc:docMk/>
            <pc:sldMk cId="2488999587" sldId="453"/>
            <ac:grpSpMk id="27" creationId="{5C38B0DD-A199-98C0-13FD-B1FD14EADAA8}"/>
          </ac:grpSpMkLst>
        </pc:grpChg>
        <pc:grpChg chg="add mod">
          <ac:chgData name="Myrthe Spronck" userId="ff674368bee00af3" providerId="LiveId" clId="{CCEAF253-C26C-44C8-BB76-A46647FDB19C}" dt="2023-09-21T10:55:31.829" v="2697" actId="1076"/>
          <ac:grpSpMkLst>
            <pc:docMk/>
            <pc:sldMk cId="2488999587" sldId="453"/>
            <ac:grpSpMk id="32" creationId="{804831A3-BEA9-5B92-1345-24DBBDDFF959}"/>
          </ac:grpSpMkLst>
        </pc:grpChg>
        <pc:grpChg chg="add mod">
          <ac:chgData name="Myrthe Spronck" userId="ff674368bee00af3" providerId="LiveId" clId="{CCEAF253-C26C-44C8-BB76-A46647FDB19C}" dt="2023-09-21T10:57:13.045" v="2721" actId="1076"/>
          <ac:grpSpMkLst>
            <pc:docMk/>
            <pc:sldMk cId="2488999587" sldId="453"/>
            <ac:grpSpMk id="37" creationId="{916F463C-2BD8-647D-5BB3-BB8754864538}"/>
          </ac:grpSpMkLst>
        </pc:grpChg>
        <pc:grpChg chg="add mod">
          <ac:chgData name="Myrthe Spronck" userId="ff674368bee00af3" providerId="LiveId" clId="{CCEAF253-C26C-44C8-BB76-A46647FDB19C}" dt="2023-09-21T10:57:43.661" v="2734" actId="14100"/>
          <ac:grpSpMkLst>
            <pc:docMk/>
            <pc:sldMk cId="2488999587" sldId="453"/>
            <ac:grpSpMk id="42" creationId="{0D5DD190-9C47-C8E2-14CA-CC986023D619}"/>
          </ac:grpSpMkLst>
        </pc:grpChg>
        <pc:grpChg chg="add mod">
          <ac:chgData name="Myrthe Spronck" userId="ff674368bee00af3" providerId="LiveId" clId="{CCEAF253-C26C-44C8-BB76-A46647FDB19C}" dt="2023-09-21T10:55:41.633" v="2700" actId="1076"/>
          <ac:grpSpMkLst>
            <pc:docMk/>
            <pc:sldMk cId="2488999587" sldId="453"/>
            <ac:grpSpMk id="47" creationId="{71D8C8D5-CAB6-1A5F-3512-F487936406BB}"/>
          </ac:grpSpMkLst>
        </pc:grpChg>
        <pc:grpChg chg="add mod">
          <ac:chgData name="Myrthe Spronck" userId="ff674368bee00af3" providerId="LiveId" clId="{CCEAF253-C26C-44C8-BB76-A46647FDB19C}" dt="2023-09-21T10:55:54.372" v="2703" actId="14100"/>
          <ac:grpSpMkLst>
            <pc:docMk/>
            <pc:sldMk cId="2488999587" sldId="453"/>
            <ac:grpSpMk id="52" creationId="{5A6DE719-BCEC-229A-E6D7-4123B5228C3C}"/>
          </ac:grpSpMkLst>
        </pc:grpChg>
        <pc:picChg chg="add mod modCrop">
          <ac:chgData name="Myrthe Spronck" userId="ff674368bee00af3" providerId="LiveId" clId="{CCEAF253-C26C-44C8-BB76-A46647FDB19C}" dt="2023-09-21T10:59:39.698" v="2751" actId="1076"/>
          <ac:picMkLst>
            <pc:docMk/>
            <pc:sldMk cId="2488999587" sldId="453"/>
            <ac:picMk id="4" creationId="{B364FCF4-8308-46DA-A275-C92D99B70AEF}"/>
          </ac:picMkLst>
        </pc:picChg>
        <pc:picChg chg="add mod">
          <ac:chgData name="Myrthe Spronck" userId="ff674368bee00af3" providerId="LiveId" clId="{CCEAF253-C26C-44C8-BB76-A46647FDB19C}" dt="2023-09-21T10:47:36.144" v="2659" actId="1076"/>
          <ac:picMkLst>
            <pc:docMk/>
            <pc:sldMk cId="2488999587" sldId="453"/>
            <ac:picMk id="5" creationId="{CAC2A466-CA0F-7FB1-6CAC-6B756C6071E9}"/>
          </ac:picMkLst>
        </pc:picChg>
        <pc:picChg chg="add mod">
          <ac:chgData name="Myrthe Spronck" userId="ff674368bee00af3" providerId="LiveId" clId="{CCEAF253-C26C-44C8-BB76-A46647FDB19C}" dt="2023-09-21T20:15:12.624" v="15240" actId="12788"/>
          <ac:picMkLst>
            <pc:docMk/>
            <pc:sldMk cId="2488999587" sldId="453"/>
            <ac:picMk id="9" creationId="{127B45DF-C17C-93EC-FD34-48B5E24DD918}"/>
          </ac:picMkLst>
        </pc:picChg>
        <pc:cxnChg chg="add mod">
          <ac:chgData name="Myrthe Spronck" userId="ff674368bee00af3" providerId="LiveId" clId="{CCEAF253-C26C-44C8-BB76-A46647FDB19C}" dt="2023-09-21T10:48:04.259" v="2661" actId="1076"/>
          <ac:cxnSpMkLst>
            <pc:docMk/>
            <pc:sldMk cId="2488999587" sldId="453"/>
            <ac:cxnSpMk id="7" creationId="{64842A86-4308-3E96-7249-4D7BB2D4AF5B}"/>
          </ac:cxnSpMkLst>
        </pc:cxnChg>
        <pc:cxnChg chg="add mod">
          <ac:chgData name="Myrthe Spronck" userId="ff674368bee00af3" providerId="LiveId" clId="{CCEAF253-C26C-44C8-BB76-A46647FDB19C}" dt="2023-09-21T10:48:04.259" v="2661" actId="1076"/>
          <ac:cxnSpMkLst>
            <pc:docMk/>
            <pc:sldMk cId="2488999587" sldId="453"/>
            <ac:cxnSpMk id="8" creationId="{3DD99B7C-4897-19D3-F8D4-1A69FFD0DDEA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15" creationId="{FA0D293D-1CC9-520B-BAF1-ACEE129CDE97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16" creationId="{92CCE4AC-FB87-045D-1D11-F2BC285C664E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17" creationId="{76777A5B-CC35-5743-73C7-7A202B416E59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23" creationId="{7B682689-78BD-71A6-81CF-87A0F7BD008E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24" creationId="{6DDAF3B0-D23E-DFB6-BE98-BEB330271DE7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25" creationId="{44BE81DB-920C-61B1-B46B-67415E1C227D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28" creationId="{F0A97AC8-8157-D216-D5F6-D8389FD22F13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29" creationId="{25BC648B-D61F-41AE-DDBE-9DE0DD8A1776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0" creationId="{9BEA8118-9A99-14A3-5651-43EFFA0C763A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3" creationId="{69E9DD1A-6D12-3FB4-FE70-16501C360126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4" creationId="{9FA3E804-70DD-8CC7-629D-19AA5642F6F2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5" creationId="{925D1783-222C-8C83-90C2-0C0ACC71EAB3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8" creationId="{D1A080AF-4EFE-8829-6272-D1E00371BC4D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39" creationId="{2E82B419-F065-54ED-0EC6-62CD355DAFCF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0" creationId="{EF716A4C-6E14-B02B-46E0-E9A6807FF1F0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3" creationId="{69AA7E08-0FC4-C2B7-221E-FDA6E4E7EED3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4" creationId="{C8AEED5D-D1D5-C78C-0D65-BC4894507831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5" creationId="{463DEBAA-A165-4EEE-DD91-56A6C472A36A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8" creationId="{F5A60391-06CD-19D5-FA9C-6760965755BC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49" creationId="{22A3D69B-D50F-B9C5-2BE9-44B18E418244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50" creationId="{C072F088-7A05-99B6-21B1-717D5C03EBD5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53" creationId="{31B91CD8-6747-70B4-9390-21CC8F13FF12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54" creationId="{16E7729F-7B0D-0BB5-0C7F-819716EC3533}"/>
          </ac:cxnSpMkLst>
        </pc:cxnChg>
        <pc:cxnChg chg="mod">
          <ac:chgData name="Myrthe Spronck" userId="ff674368bee00af3" providerId="LiveId" clId="{CCEAF253-C26C-44C8-BB76-A46647FDB19C}" dt="2023-09-21T10:47:53.853" v="2660"/>
          <ac:cxnSpMkLst>
            <pc:docMk/>
            <pc:sldMk cId="2488999587" sldId="453"/>
            <ac:cxnSpMk id="55" creationId="{D57BD25F-7415-52A7-9A40-7307CBB38BD4}"/>
          </ac:cxnSpMkLst>
        </pc:cxnChg>
      </pc:sldChg>
      <pc:sldChg chg="modSp add mod ord modAnim">
        <pc:chgData name="Myrthe Spronck" userId="ff674368bee00af3" providerId="LiveId" clId="{CCEAF253-C26C-44C8-BB76-A46647FDB19C}" dt="2023-09-21T20:18:00.075" v="15294" actId="20577"/>
        <pc:sldMkLst>
          <pc:docMk/>
          <pc:sldMk cId="1927771179" sldId="454"/>
        </pc:sldMkLst>
        <pc:spChg chg="mod">
          <ac:chgData name="Myrthe Spronck" userId="ff674368bee00af3" providerId="LiveId" clId="{CCEAF253-C26C-44C8-BB76-A46647FDB19C}" dt="2023-09-21T12:36:25.913" v="3193" actId="20577"/>
          <ac:spMkLst>
            <pc:docMk/>
            <pc:sldMk cId="1927771179" sldId="454"/>
            <ac:spMk id="3" creationId="{D731710C-9180-8539-8194-20BD9FC27103}"/>
          </ac:spMkLst>
        </pc:spChg>
        <pc:spChg chg="mod">
          <ac:chgData name="Myrthe Spronck" userId="ff674368bee00af3" providerId="LiveId" clId="{CCEAF253-C26C-44C8-BB76-A46647FDB19C}" dt="2023-09-21T20:18:00.075" v="15294" actId="20577"/>
          <ac:spMkLst>
            <pc:docMk/>
            <pc:sldMk cId="1927771179" sldId="454"/>
            <ac:spMk id="6" creationId="{D8C02E4E-B416-9452-24BE-B2416DAE2763}"/>
          </ac:spMkLst>
        </pc:spChg>
      </pc:sldChg>
      <pc:sldChg chg="addSp delSp modSp add mod modAnim">
        <pc:chgData name="Myrthe Spronck" userId="ff674368bee00af3" providerId="LiveId" clId="{CCEAF253-C26C-44C8-BB76-A46647FDB19C}" dt="2023-09-22T21:55:54.085" v="15963" actId="1076"/>
        <pc:sldMkLst>
          <pc:docMk/>
          <pc:sldMk cId="748532646" sldId="455"/>
        </pc:sldMkLst>
        <pc:spChg chg="mod">
          <ac:chgData name="Myrthe Spronck" userId="ff674368bee00af3" providerId="LiveId" clId="{CCEAF253-C26C-44C8-BB76-A46647FDB19C}" dt="2023-09-21T12:43:05.897" v="3886" actId="20577"/>
          <ac:spMkLst>
            <pc:docMk/>
            <pc:sldMk cId="748532646" sldId="455"/>
            <ac:spMk id="6" creationId="{D8C02E4E-B416-9452-24BE-B2416DAE2763}"/>
          </ac:spMkLst>
        </pc:spChg>
        <pc:spChg chg="add del mod">
          <ac:chgData name="Myrthe Spronck" userId="ff674368bee00af3" providerId="LiveId" clId="{CCEAF253-C26C-44C8-BB76-A46647FDB19C}" dt="2023-09-21T12:58:23.727" v="3898" actId="767"/>
          <ac:spMkLst>
            <pc:docMk/>
            <pc:sldMk cId="748532646" sldId="455"/>
            <ac:spMk id="8" creationId="{81C87CA1-3F08-5335-9082-CB8EC0D9EA7A}"/>
          </ac:spMkLst>
        </pc:spChg>
        <pc:spChg chg="add del mod">
          <ac:chgData name="Myrthe Spronck" userId="ff674368bee00af3" providerId="LiveId" clId="{CCEAF253-C26C-44C8-BB76-A46647FDB19C}" dt="2023-09-21T13:02:18.343" v="3945" actId="478"/>
          <ac:spMkLst>
            <pc:docMk/>
            <pc:sldMk cId="748532646" sldId="455"/>
            <ac:spMk id="9" creationId="{4531E87D-BE82-F898-9A54-6A4FB868BB08}"/>
          </ac:spMkLst>
        </pc:spChg>
        <pc:grpChg chg="mod">
          <ac:chgData name="Myrthe Spronck" userId="ff674368bee00af3" providerId="LiveId" clId="{CCEAF253-C26C-44C8-BB76-A46647FDB19C}" dt="2023-09-21T13:00:35.086" v="3917"/>
          <ac:grpSpMkLst>
            <pc:docMk/>
            <pc:sldMk cId="748532646" sldId="455"/>
            <ac:grpSpMk id="18" creationId="{54913D21-B937-3EF7-FC06-B8525A07EE5D}"/>
          </ac:grpSpMkLst>
        </pc:grpChg>
        <pc:picChg chg="add mod">
          <ac:chgData name="Myrthe Spronck" userId="ff674368bee00af3" providerId="LiveId" clId="{CCEAF253-C26C-44C8-BB76-A46647FDB19C}" dt="2023-09-22T21:55:54.085" v="15963" actId="1076"/>
          <ac:picMkLst>
            <pc:docMk/>
            <pc:sldMk cId="748532646" sldId="455"/>
            <ac:picMk id="4" creationId="{C8D90837-E5A4-DC1B-6E9F-4AFFEFEC4B8D}"/>
          </ac:picMkLst>
        </pc:picChg>
        <pc:picChg chg="add del mod">
          <ac:chgData name="Myrthe Spronck" userId="ff674368bee00af3" providerId="LiveId" clId="{CCEAF253-C26C-44C8-BB76-A46647FDB19C}" dt="2023-09-21T13:06:29.158" v="3969" actId="1076"/>
          <ac:picMkLst>
            <pc:docMk/>
            <pc:sldMk cId="748532646" sldId="455"/>
            <ac:picMk id="7" creationId="{F862C7FE-DBBC-78DB-5F92-00F8E836870E}"/>
          </ac:picMkLst>
        </pc:picChg>
        <pc:picChg chg="add mod">
          <ac:chgData name="Myrthe Spronck" userId="ff674368bee00af3" providerId="LiveId" clId="{CCEAF253-C26C-44C8-BB76-A46647FDB19C}" dt="2023-09-21T13:06:31.019" v="3970" actId="1076"/>
          <ac:picMkLst>
            <pc:docMk/>
            <pc:sldMk cId="748532646" sldId="455"/>
            <ac:picMk id="42" creationId="{730E402B-4DD3-ECF0-74D6-236B4B8A4B7B}"/>
          </ac:picMkLst>
        </pc:picChg>
        <pc:inkChg chg="add del mod">
          <ac:chgData name="Myrthe Spronck" userId="ff674368bee00af3" providerId="LiveId" clId="{CCEAF253-C26C-44C8-BB76-A46647FDB19C}" dt="2023-09-21T13:00:35.518" v="3918" actId="9405"/>
          <ac:inkMkLst>
            <pc:docMk/>
            <pc:sldMk cId="748532646" sldId="455"/>
            <ac:inkMk id="16" creationId="{14E4E725-6282-CE04-4983-73C148970FC2}"/>
          </ac:inkMkLst>
        </pc:inkChg>
        <pc:inkChg chg="add del mod">
          <ac:chgData name="Myrthe Spronck" userId="ff674368bee00af3" providerId="LiveId" clId="{CCEAF253-C26C-44C8-BB76-A46647FDB19C}" dt="2023-09-21T13:00:35.086" v="3917"/>
          <ac:inkMkLst>
            <pc:docMk/>
            <pc:sldMk cId="748532646" sldId="455"/>
            <ac:inkMk id="17" creationId="{0A276152-D251-151B-42EF-49B9C2F34E56}"/>
          </ac:inkMkLst>
        </pc:inkChg>
        <pc:cxnChg chg="add del mod">
          <ac:chgData name="Myrthe Spronck" userId="ff674368bee00af3" providerId="LiveId" clId="{CCEAF253-C26C-44C8-BB76-A46647FDB19C}" dt="2023-09-21T12:59:22.391" v="3912" actId="478"/>
          <ac:cxnSpMkLst>
            <pc:docMk/>
            <pc:sldMk cId="748532646" sldId="455"/>
            <ac:cxnSpMk id="11" creationId="{891FB51C-759F-4A13-FED5-1B07F0344154}"/>
          </ac:cxnSpMkLst>
        </pc:cxnChg>
        <pc:cxnChg chg="add del mod">
          <ac:chgData name="Myrthe Spronck" userId="ff674368bee00af3" providerId="LiveId" clId="{CCEAF253-C26C-44C8-BB76-A46647FDB19C}" dt="2023-09-21T13:02:17.556" v="3944" actId="478"/>
          <ac:cxnSpMkLst>
            <pc:docMk/>
            <pc:sldMk cId="748532646" sldId="455"/>
            <ac:cxnSpMk id="20" creationId="{CFED0A41-CEA4-6B0C-5967-5CA216A8F1F6}"/>
          </ac:cxnSpMkLst>
        </pc:cxnChg>
      </pc:sldChg>
      <pc:sldChg chg="delSp modSp add del mod">
        <pc:chgData name="Myrthe Spronck" userId="ff674368bee00af3" providerId="LiveId" clId="{CCEAF253-C26C-44C8-BB76-A46647FDB19C}" dt="2023-09-21T13:09:37.715" v="3976" actId="47"/>
        <pc:sldMkLst>
          <pc:docMk/>
          <pc:sldMk cId="2665142890" sldId="456"/>
        </pc:sldMkLst>
        <pc:picChg chg="del mod">
          <ac:chgData name="Myrthe Spronck" userId="ff674368bee00af3" providerId="LiveId" clId="{CCEAF253-C26C-44C8-BB76-A46647FDB19C}" dt="2023-09-21T13:09:36.777" v="3975" actId="478"/>
          <ac:picMkLst>
            <pc:docMk/>
            <pc:sldMk cId="2665142890" sldId="456"/>
            <ac:picMk id="4" creationId="{C8D90837-E5A4-DC1B-6E9F-4AFFEFEC4B8D}"/>
          </ac:picMkLst>
        </pc:picChg>
      </pc:sldChg>
      <pc:sldChg chg="addSp delSp modSp add mod modAnim">
        <pc:chgData name="Myrthe Spronck" userId="ff674368bee00af3" providerId="LiveId" clId="{CCEAF253-C26C-44C8-BB76-A46647FDB19C}" dt="2023-09-22T21:57:28.550" v="15966" actId="1076"/>
        <pc:sldMkLst>
          <pc:docMk/>
          <pc:sldMk cId="4230723094" sldId="456"/>
        </pc:sldMkLst>
        <pc:picChg chg="mod">
          <ac:chgData name="Myrthe Spronck" userId="ff674368bee00af3" providerId="LiveId" clId="{CCEAF253-C26C-44C8-BB76-A46647FDB19C}" dt="2023-09-22T21:57:28.550" v="15966" actId="1076"/>
          <ac:picMkLst>
            <pc:docMk/>
            <pc:sldMk cId="4230723094" sldId="456"/>
            <ac:picMk id="4" creationId="{C8D90837-E5A4-DC1B-6E9F-4AFFEFEC4B8D}"/>
          </ac:picMkLst>
        </pc:picChg>
        <pc:picChg chg="add mod">
          <ac:chgData name="Myrthe Spronck" userId="ff674368bee00af3" providerId="LiveId" clId="{CCEAF253-C26C-44C8-BB76-A46647FDB19C}" dt="2023-09-21T13:12:54.086" v="3988" actId="1076"/>
          <ac:picMkLst>
            <pc:docMk/>
            <pc:sldMk cId="4230723094" sldId="456"/>
            <ac:picMk id="5" creationId="{430527A3-447C-395D-4E4A-FE4ADEAD170B}"/>
          </ac:picMkLst>
        </pc:picChg>
        <pc:picChg chg="del">
          <ac:chgData name="Myrthe Spronck" userId="ff674368bee00af3" providerId="LiveId" clId="{CCEAF253-C26C-44C8-BB76-A46647FDB19C}" dt="2023-09-21T13:12:34.980" v="3981" actId="478"/>
          <ac:picMkLst>
            <pc:docMk/>
            <pc:sldMk cId="4230723094" sldId="456"/>
            <ac:picMk id="7" creationId="{F862C7FE-DBBC-78DB-5F92-00F8E836870E}"/>
          </ac:picMkLst>
        </pc:picChg>
        <pc:picChg chg="add mod">
          <ac:chgData name="Myrthe Spronck" userId="ff674368bee00af3" providerId="LiveId" clId="{CCEAF253-C26C-44C8-BB76-A46647FDB19C}" dt="2023-09-21T13:12:59.882" v="3992" actId="1076"/>
          <ac:picMkLst>
            <pc:docMk/>
            <pc:sldMk cId="4230723094" sldId="456"/>
            <ac:picMk id="9" creationId="{1320192B-25CC-26A2-BABE-1040D2261251}"/>
          </ac:picMkLst>
        </pc:picChg>
        <pc:picChg chg="del">
          <ac:chgData name="Myrthe Spronck" userId="ff674368bee00af3" providerId="LiveId" clId="{CCEAF253-C26C-44C8-BB76-A46647FDB19C}" dt="2023-09-21T13:12:35.443" v="3982" actId="478"/>
          <ac:picMkLst>
            <pc:docMk/>
            <pc:sldMk cId="4230723094" sldId="456"/>
            <ac:picMk id="42" creationId="{730E402B-4DD3-ECF0-74D6-236B4B8A4B7B}"/>
          </ac:picMkLst>
        </pc:picChg>
      </pc:sldChg>
      <pc:sldChg chg="addSp delSp modSp add mod modAnim">
        <pc:chgData name="Myrthe Spronck" userId="ff674368bee00af3" providerId="LiveId" clId="{CCEAF253-C26C-44C8-BB76-A46647FDB19C}" dt="2023-09-22T21:57:52.596" v="15973"/>
        <pc:sldMkLst>
          <pc:docMk/>
          <pc:sldMk cId="4161696817" sldId="457"/>
        </pc:sldMkLst>
        <pc:spChg chg="mod">
          <ac:chgData name="Myrthe Spronck" userId="ff674368bee00af3" providerId="LiveId" clId="{CCEAF253-C26C-44C8-BB76-A46647FDB19C}" dt="2023-09-21T13:15:01.692" v="4059" actId="20577"/>
          <ac:spMkLst>
            <pc:docMk/>
            <pc:sldMk cId="4161696817" sldId="457"/>
            <ac:spMk id="6" creationId="{D8C02E4E-B416-9452-24BE-B2416DAE2763}"/>
          </ac:spMkLst>
        </pc:spChg>
        <pc:picChg chg="add del mod">
          <ac:chgData name="Myrthe Spronck" userId="ff674368bee00af3" providerId="LiveId" clId="{CCEAF253-C26C-44C8-BB76-A46647FDB19C}" dt="2023-09-22T21:57:46.543" v="15969"/>
          <ac:picMkLst>
            <pc:docMk/>
            <pc:sldMk cId="4161696817" sldId="457"/>
            <ac:picMk id="2" creationId="{7F3E8587-C9D6-62CF-5C76-E11A9DE2A3D6}"/>
          </ac:picMkLst>
        </pc:picChg>
        <pc:picChg chg="add del">
          <ac:chgData name="Myrthe Spronck" userId="ff674368bee00af3" providerId="LiveId" clId="{CCEAF253-C26C-44C8-BB76-A46647FDB19C}" dt="2023-09-22T21:57:50.641" v="15971" actId="478"/>
          <ac:picMkLst>
            <pc:docMk/>
            <pc:sldMk cId="4161696817" sldId="457"/>
            <ac:picMk id="4" creationId="{C8D90837-E5A4-DC1B-6E9F-4AFFEFEC4B8D}"/>
          </ac:picMkLst>
        </pc:picChg>
        <pc:picChg chg="add mod">
          <ac:chgData name="Myrthe Spronck" userId="ff674368bee00af3" providerId="LiveId" clId="{CCEAF253-C26C-44C8-BB76-A46647FDB19C}" dt="2023-09-22T21:57:51.441" v="15972"/>
          <ac:picMkLst>
            <pc:docMk/>
            <pc:sldMk cId="4161696817" sldId="457"/>
            <ac:picMk id="7" creationId="{E5F8B339-B8A8-95BD-BCBF-BF933F4CB4FE}"/>
          </ac:picMkLst>
        </pc:picChg>
      </pc:sldChg>
      <pc:sldChg chg="addSp delSp modSp add mod modAnim">
        <pc:chgData name="Myrthe Spronck" userId="ff674368bee00af3" providerId="LiveId" clId="{CCEAF253-C26C-44C8-BB76-A46647FDB19C}" dt="2023-09-22T21:58:05.565" v="15976" actId="1076"/>
        <pc:sldMkLst>
          <pc:docMk/>
          <pc:sldMk cId="3227379569" sldId="458"/>
        </pc:sldMkLst>
        <pc:picChg chg="mod">
          <ac:chgData name="Myrthe Spronck" userId="ff674368bee00af3" providerId="LiveId" clId="{CCEAF253-C26C-44C8-BB76-A46647FDB19C}" dt="2023-09-22T21:58:05.565" v="15976" actId="1076"/>
          <ac:picMkLst>
            <pc:docMk/>
            <pc:sldMk cId="3227379569" sldId="458"/>
            <ac:picMk id="4" creationId="{C8D90837-E5A4-DC1B-6E9F-4AFFEFEC4B8D}"/>
          </ac:picMkLst>
        </pc:picChg>
        <pc:picChg chg="del">
          <ac:chgData name="Myrthe Spronck" userId="ff674368bee00af3" providerId="LiveId" clId="{CCEAF253-C26C-44C8-BB76-A46647FDB19C}" dt="2023-09-21T13:20:23.884" v="4067" actId="478"/>
          <ac:picMkLst>
            <pc:docMk/>
            <pc:sldMk cId="3227379569" sldId="458"/>
            <ac:picMk id="5" creationId="{430527A3-447C-395D-4E4A-FE4ADEAD170B}"/>
          </ac:picMkLst>
        </pc:picChg>
        <pc:picChg chg="add mod">
          <ac:chgData name="Myrthe Spronck" userId="ff674368bee00af3" providerId="LiveId" clId="{CCEAF253-C26C-44C8-BB76-A46647FDB19C}" dt="2023-09-21T13:20:35.046" v="4070" actId="1076"/>
          <ac:picMkLst>
            <pc:docMk/>
            <pc:sldMk cId="3227379569" sldId="458"/>
            <ac:picMk id="7" creationId="{3049FCFF-5680-0498-57CE-8DBF469BE572}"/>
          </ac:picMkLst>
        </pc:picChg>
        <pc:picChg chg="del">
          <ac:chgData name="Myrthe Spronck" userId="ff674368bee00af3" providerId="LiveId" clId="{CCEAF253-C26C-44C8-BB76-A46647FDB19C}" dt="2023-09-21T13:20:24.348" v="4068" actId="478"/>
          <ac:picMkLst>
            <pc:docMk/>
            <pc:sldMk cId="3227379569" sldId="458"/>
            <ac:picMk id="9" creationId="{1320192B-25CC-26A2-BABE-1040D2261251}"/>
          </ac:picMkLst>
        </pc:picChg>
        <pc:picChg chg="add mod">
          <ac:chgData name="Myrthe Spronck" userId="ff674368bee00af3" providerId="LiveId" clId="{CCEAF253-C26C-44C8-BB76-A46647FDB19C}" dt="2023-09-21T13:20:47.549" v="4072" actId="1076"/>
          <ac:picMkLst>
            <pc:docMk/>
            <pc:sldMk cId="3227379569" sldId="458"/>
            <ac:picMk id="10" creationId="{CD224AC1-2EC7-C9D5-BDE2-479A00941797}"/>
          </ac:picMkLst>
        </pc:picChg>
      </pc:sldChg>
      <pc:sldChg chg="addSp delSp modSp add mod modAnim">
        <pc:chgData name="Myrthe Spronck" userId="ff674368bee00af3" providerId="LiveId" clId="{CCEAF253-C26C-44C8-BB76-A46647FDB19C}" dt="2023-09-22T21:58:16.721" v="15979"/>
        <pc:sldMkLst>
          <pc:docMk/>
          <pc:sldMk cId="123701774" sldId="459"/>
        </pc:sldMkLst>
        <pc:spChg chg="mod">
          <ac:chgData name="Myrthe Spronck" userId="ff674368bee00af3" providerId="LiveId" clId="{CCEAF253-C26C-44C8-BB76-A46647FDB19C}" dt="2023-09-21T13:25:23.602" v="4499" actId="20577"/>
          <ac:spMkLst>
            <pc:docMk/>
            <pc:sldMk cId="123701774" sldId="459"/>
            <ac:spMk id="6" creationId="{D8C02E4E-B416-9452-24BE-B2416DAE2763}"/>
          </ac:spMkLst>
        </pc:spChg>
        <pc:picChg chg="add mod">
          <ac:chgData name="Myrthe Spronck" userId="ff674368bee00af3" providerId="LiveId" clId="{CCEAF253-C26C-44C8-BB76-A46647FDB19C}" dt="2023-09-22T21:58:15.808" v="15978"/>
          <ac:picMkLst>
            <pc:docMk/>
            <pc:sldMk cId="123701774" sldId="459"/>
            <ac:picMk id="2" creationId="{CBE44AFA-0319-4A03-AEB7-6E3F77B61F58}"/>
          </ac:picMkLst>
        </pc:picChg>
        <pc:picChg chg="del">
          <ac:chgData name="Myrthe Spronck" userId="ff674368bee00af3" providerId="LiveId" clId="{CCEAF253-C26C-44C8-BB76-A46647FDB19C}" dt="2023-09-22T21:58:15.082" v="15977" actId="478"/>
          <ac:picMkLst>
            <pc:docMk/>
            <pc:sldMk cId="123701774" sldId="459"/>
            <ac:picMk id="4" creationId="{C8D90837-E5A4-DC1B-6E9F-4AFFEFEC4B8D}"/>
          </ac:picMkLst>
        </pc:picChg>
      </pc:sldChg>
      <pc:sldChg chg="addSp delSp modSp add mod delAnim modAnim">
        <pc:chgData name="Myrthe Spronck" userId="ff674368bee00af3" providerId="LiveId" clId="{CCEAF253-C26C-44C8-BB76-A46647FDB19C}" dt="2023-09-22T21:59:54.198" v="16027" actId="166"/>
        <pc:sldMkLst>
          <pc:docMk/>
          <pc:sldMk cId="359829873" sldId="460"/>
        </pc:sldMkLst>
        <pc:spChg chg="mod">
          <ac:chgData name="Myrthe Spronck" userId="ff674368bee00af3" providerId="LiveId" clId="{CCEAF253-C26C-44C8-BB76-A46647FDB19C}" dt="2023-09-22T21:59:50.477" v="16026" actId="20577"/>
          <ac:spMkLst>
            <pc:docMk/>
            <pc:sldMk cId="359829873" sldId="460"/>
            <ac:spMk id="6" creationId="{D8C02E4E-B416-9452-24BE-B2416DAE2763}"/>
          </ac:spMkLst>
        </pc:spChg>
        <pc:picChg chg="del">
          <ac:chgData name="Myrthe Spronck" userId="ff674368bee00af3" providerId="LiveId" clId="{CCEAF253-C26C-44C8-BB76-A46647FDB19C}" dt="2023-09-21T13:24:38.651" v="4330" actId="478"/>
          <ac:picMkLst>
            <pc:docMk/>
            <pc:sldMk cId="359829873" sldId="460"/>
            <ac:picMk id="4" creationId="{C8D90837-E5A4-DC1B-6E9F-4AFFEFEC4B8D}"/>
          </ac:picMkLst>
        </pc:picChg>
        <pc:picChg chg="add del mod">
          <ac:chgData name="Myrthe Spronck" userId="ff674368bee00af3" providerId="LiveId" clId="{CCEAF253-C26C-44C8-BB76-A46647FDB19C}" dt="2023-09-21T13:33:14.893" v="5022" actId="478"/>
          <ac:picMkLst>
            <pc:docMk/>
            <pc:sldMk cId="359829873" sldId="460"/>
            <ac:picMk id="5" creationId="{840E6B16-C459-CA38-94FD-AEC3CED2D58B}"/>
          </ac:picMkLst>
        </pc:picChg>
        <pc:picChg chg="del">
          <ac:chgData name="Myrthe Spronck" userId="ff674368bee00af3" providerId="LiveId" clId="{CCEAF253-C26C-44C8-BB76-A46647FDB19C}" dt="2023-09-21T13:24:38.651" v="4330" actId="478"/>
          <ac:picMkLst>
            <pc:docMk/>
            <pc:sldMk cId="359829873" sldId="460"/>
            <ac:picMk id="7" creationId="{3049FCFF-5680-0498-57CE-8DBF469BE572}"/>
          </ac:picMkLst>
        </pc:picChg>
        <pc:picChg chg="add del mod">
          <ac:chgData name="Myrthe Spronck" userId="ff674368bee00af3" providerId="LiveId" clId="{CCEAF253-C26C-44C8-BB76-A46647FDB19C}" dt="2023-09-21T13:33:20.989" v="5024" actId="478"/>
          <ac:picMkLst>
            <pc:docMk/>
            <pc:sldMk cId="359829873" sldId="460"/>
            <ac:picMk id="9" creationId="{DF424D5D-F09A-4495-A98F-4A3CEB77992B}"/>
          </ac:picMkLst>
        </pc:picChg>
        <pc:picChg chg="del">
          <ac:chgData name="Myrthe Spronck" userId="ff674368bee00af3" providerId="LiveId" clId="{CCEAF253-C26C-44C8-BB76-A46647FDB19C}" dt="2023-09-21T13:24:38.651" v="4330" actId="478"/>
          <ac:picMkLst>
            <pc:docMk/>
            <pc:sldMk cId="359829873" sldId="460"/>
            <ac:picMk id="10" creationId="{CD224AC1-2EC7-C9D5-BDE2-479A00941797}"/>
          </ac:picMkLst>
        </pc:picChg>
        <pc:picChg chg="add mod ord">
          <ac:chgData name="Myrthe Spronck" userId="ff674368bee00af3" providerId="LiveId" clId="{CCEAF253-C26C-44C8-BB76-A46647FDB19C}" dt="2023-09-22T21:59:54.198" v="16027" actId="166"/>
          <ac:picMkLst>
            <pc:docMk/>
            <pc:sldMk cId="359829873" sldId="460"/>
            <ac:picMk id="12" creationId="{572C6807-0B73-AF20-D90A-72F7FF0BFA6F}"/>
          </ac:picMkLst>
        </pc:picChg>
      </pc:sldChg>
      <pc:sldChg chg="add del">
        <pc:chgData name="Myrthe Spronck" userId="ff674368bee00af3" providerId="LiveId" clId="{CCEAF253-C26C-44C8-BB76-A46647FDB19C}" dt="2023-09-21T13:23:15.536" v="4224" actId="47"/>
        <pc:sldMkLst>
          <pc:docMk/>
          <pc:sldMk cId="1763542735" sldId="460"/>
        </pc:sldMkLst>
      </pc:sldChg>
      <pc:sldChg chg="addSp delSp modSp add mod delAnim modAnim">
        <pc:chgData name="Myrthe Spronck" userId="ff674368bee00af3" providerId="LiveId" clId="{CCEAF253-C26C-44C8-BB76-A46647FDB19C}" dt="2023-09-21T20:38:32.340" v="15474" actId="20577"/>
        <pc:sldMkLst>
          <pc:docMk/>
          <pc:sldMk cId="1089447576" sldId="461"/>
        </pc:sldMkLst>
        <pc:spChg chg="add mod">
          <ac:chgData name="Myrthe Spronck" userId="ff674368bee00af3" providerId="LiveId" clId="{CCEAF253-C26C-44C8-BB76-A46647FDB19C}" dt="2023-09-21T13:47:32.612" v="5512" actId="1076"/>
          <ac:spMkLst>
            <pc:docMk/>
            <pc:sldMk cId="1089447576" sldId="461"/>
            <ac:spMk id="2" creationId="{BA866CFB-F554-FD0A-0E0C-C26B09BA3475}"/>
          </ac:spMkLst>
        </pc:spChg>
        <pc:spChg chg="mod">
          <ac:chgData name="Myrthe Spronck" userId="ff674368bee00af3" providerId="LiveId" clId="{CCEAF253-C26C-44C8-BB76-A46647FDB19C}" dt="2023-09-21T13:47:48.384" v="5514" actId="1076"/>
          <ac:spMkLst>
            <pc:docMk/>
            <pc:sldMk cId="1089447576" sldId="461"/>
            <ac:spMk id="3" creationId="{D731710C-9180-8539-8194-20BD9FC27103}"/>
          </ac:spMkLst>
        </pc:spChg>
        <pc:spChg chg="add mod">
          <ac:chgData name="Myrthe Spronck" userId="ff674368bee00af3" providerId="LiveId" clId="{CCEAF253-C26C-44C8-BB76-A46647FDB19C}" dt="2023-09-21T13:47:32.612" v="5512" actId="1076"/>
          <ac:spMkLst>
            <pc:docMk/>
            <pc:sldMk cId="1089447576" sldId="461"/>
            <ac:spMk id="4" creationId="{D8BE1BBA-4890-8F31-C3A3-645CA58F556B}"/>
          </ac:spMkLst>
        </pc:spChg>
        <pc:spChg chg="mod ord">
          <ac:chgData name="Myrthe Spronck" userId="ff674368bee00af3" providerId="LiveId" clId="{CCEAF253-C26C-44C8-BB76-A46647FDB19C}" dt="2023-09-21T20:38:32.340" v="15474" actId="20577"/>
          <ac:spMkLst>
            <pc:docMk/>
            <pc:sldMk cId="1089447576" sldId="461"/>
            <ac:spMk id="6" creationId="{D8C02E4E-B416-9452-24BE-B2416DAE2763}"/>
          </ac:spMkLst>
        </pc:spChg>
        <pc:spChg chg="add mod">
          <ac:chgData name="Myrthe Spronck" userId="ff674368bee00af3" providerId="LiveId" clId="{CCEAF253-C26C-44C8-BB76-A46647FDB19C}" dt="2023-09-21T13:47:32.612" v="5512" actId="1076"/>
          <ac:spMkLst>
            <pc:docMk/>
            <pc:sldMk cId="1089447576" sldId="461"/>
            <ac:spMk id="8" creationId="{13CA74C5-30DB-46B4-1668-B65CC75D1D86}"/>
          </ac:spMkLst>
        </pc:spChg>
        <pc:spChg chg="add del mod">
          <ac:chgData name="Myrthe Spronck" userId="ff674368bee00af3" providerId="LiveId" clId="{CCEAF253-C26C-44C8-BB76-A46647FDB19C}" dt="2023-09-21T13:45:58.817" v="5461"/>
          <ac:spMkLst>
            <pc:docMk/>
            <pc:sldMk cId="1089447576" sldId="461"/>
            <ac:spMk id="13" creationId="{77F6B728-1951-A9B6-67CD-17DA6F11F945}"/>
          </ac:spMkLst>
        </pc:spChg>
        <pc:spChg chg="add mod">
          <ac:chgData name="Myrthe Spronck" userId="ff674368bee00af3" providerId="LiveId" clId="{CCEAF253-C26C-44C8-BB76-A46647FDB19C}" dt="2023-09-21T13:47:32.612" v="5512" actId="1076"/>
          <ac:spMkLst>
            <pc:docMk/>
            <pc:sldMk cId="1089447576" sldId="461"/>
            <ac:spMk id="14" creationId="{32BCFCE5-686E-8529-B422-5729BD667F56}"/>
          </ac:spMkLst>
        </pc:spChg>
        <pc:picChg chg="del">
          <ac:chgData name="Myrthe Spronck" userId="ff674368bee00af3" providerId="LiveId" clId="{CCEAF253-C26C-44C8-BB76-A46647FDB19C}" dt="2023-09-21T13:35:00.340" v="5036" actId="478"/>
          <ac:picMkLst>
            <pc:docMk/>
            <pc:sldMk cId="1089447576" sldId="461"/>
            <ac:picMk id="12" creationId="{572C6807-0B73-AF20-D90A-72F7FF0BFA6F}"/>
          </ac:picMkLst>
        </pc:picChg>
        <pc:cxnChg chg="add mod">
          <ac:chgData name="Myrthe Spronck" userId="ff674368bee00af3" providerId="LiveId" clId="{CCEAF253-C26C-44C8-BB76-A46647FDB19C}" dt="2023-09-21T13:47:32.612" v="5512" actId="1076"/>
          <ac:cxnSpMkLst>
            <pc:docMk/>
            <pc:sldMk cId="1089447576" sldId="461"/>
            <ac:cxnSpMk id="5" creationId="{4CEC86A9-5F05-657D-EE90-1E4D6D5D8358}"/>
          </ac:cxnSpMkLst>
        </pc:cxnChg>
        <pc:cxnChg chg="add del mod">
          <ac:chgData name="Myrthe Spronck" userId="ff674368bee00af3" providerId="LiveId" clId="{CCEAF253-C26C-44C8-BB76-A46647FDB19C}" dt="2023-09-21T13:46:37.655" v="5494" actId="478"/>
          <ac:cxnSpMkLst>
            <pc:docMk/>
            <pc:sldMk cId="1089447576" sldId="461"/>
            <ac:cxnSpMk id="7" creationId="{3B9347C6-3088-EE12-E89B-F195F681B682}"/>
          </ac:cxnSpMkLst>
        </pc:cxnChg>
        <pc:cxnChg chg="add del mod">
          <ac:chgData name="Myrthe Spronck" userId="ff674368bee00af3" providerId="LiveId" clId="{CCEAF253-C26C-44C8-BB76-A46647FDB19C}" dt="2023-09-21T13:46:38.804" v="5495" actId="478"/>
          <ac:cxnSpMkLst>
            <pc:docMk/>
            <pc:sldMk cId="1089447576" sldId="461"/>
            <ac:cxnSpMk id="9" creationId="{EDF89355-F2B7-9312-CC4F-607D42F25B04}"/>
          </ac:cxnSpMkLst>
        </pc:cxnChg>
        <pc:cxnChg chg="add mod">
          <ac:chgData name="Myrthe Spronck" userId="ff674368bee00af3" providerId="LiveId" clId="{CCEAF253-C26C-44C8-BB76-A46647FDB19C}" dt="2023-09-21T13:47:32.612" v="5512" actId="1076"/>
          <ac:cxnSpMkLst>
            <pc:docMk/>
            <pc:sldMk cId="1089447576" sldId="461"/>
            <ac:cxnSpMk id="18" creationId="{C035E612-B4FE-6668-D705-A8107360BFE0}"/>
          </ac:cxnSpMkLst>
        </pc:cxnChg>
        <pc:cxnChg chg="add mod">
          <ac:chgData name="Myrthe Spronck" userId="ff674368bee00af3" providerId="LiveId" clId="{CCEAF253-C26C-44C8-BB76-A46647FDB19C}" dt="2023-09-21T13:47:32.612" v="5512" actId="1076"/>
          <ac:cxnSpMkLst>
            <pc:docMk/>
            <pc:sldMk cId="1089447576" sldId="461"/>
            <ac:cxnSpMk id="20" creationId="{C3E903F5-30AF-77F7-6A3D-76CB7B7AE962}"/>
          </ac:cxnSpMkLst>
        </pc:cxnChg>
      </pc:sldChg>
      <pc:sldChg chg="addSp delSp modSp add mod delAnim modAnim">
        <pc:chgData name="Myrthe Spronck" userId="ff674368bee00af3" providerId="LiveId" clId="{CCEAF253-C26C-44C8-BB76-A46647FDB19C}" dt="2023-09-21T13:45:05.120" v="5423" actId="14100"/>
        <pc:sldMkLst>
          <pc:docMk/>
          <pc:sldMk cId="3559697953" sldId="462"/>
        </pc:sldMkLst>
        <pc:spChg chg="add mod">
          <ac:chgData name="Myrthe Spronck" userId="ff674368bee00af3" providerId="LiveId" clId="{CCEAF253-C26C-44C8-BB76-A46647FDB19C}" dt="2023-09-21T13:44:28.212" v="5394" actId="12788"/>
          <ac:spMkLst>
            <pc:docMk/>
            <pc:sldMk cId="3559697953" sldId="462"/>
            <ac:spMk id="2" creationId="{996D9DEA-95C1-A9E8-DBED-E49B598B7913}"/>
          </ac:spMkLst>
        </pc:spChg>
        <pc:spChg chg="add mod">
          <ac:chgData name="Myrthe Spronck" userId="ff674368bee00af3" providerId="LiveId" clId="{CCEAF253-C26C-44C8-BB76-A46647FDB19C}" dt="2023-09-21T13:44:41.201" v="5411" actId="12788"/>
          <ac:spMkLst>
            <pc:docMk/>
            <pc:sldMk cId="3559697953" sldId="462"/>
            <ac:spMk id="4" creationId="{DF437DA4-4DA5-F690-4B21-95AE3A5A827D}"/>
          </ac:spMkLst>
        </pc:spChg>
        <pc:spChg chg="mod">
          <ac:chgData name="Myrthe Spronck" userId="ff674368bee00af3" providerId="LiveId" clId="{CCEAF253-C26C-44C8-BB76-A46647FDB19C}" dt="2023-09-21T13:43:24.583" v="5374" actId="14100"/>
          <ac:spMkLst>
            <pc:docMk/>
            <pc:sldMk cId="3559697953" sldId="462"/>
            <ac:spMk id="6" creationId="{D8C02E4E-B416-9452-24BE-B2416DAE2763}"/>
          </ac:spMkLst>
        </pc:spChg>
        <pc:spChg chg="add mod">
          <ac:chgData name="Myrthe Spronck" userId="ff674368bee00af3" providerId="LiveId" clId="{CCEAF253-C26C-44C8-BB76-A46647FDB19C}" dt="2023-09-21T13:44:58.533" v="5420" actId="12788"/>
          <ac:spMkLst>
            <pc:docMk/>
            <pc:sldMk cId="3559697953" sldId="462"/>
            <ac:spMk id="10" creationId="{DDDD15A1-E0A5-2A70-78E0-C9108AEB09A2}"/>
          </ac:spMkLst>
        </pc:spChg>
        <pc:picChg chg="del">
          <ac:chgData name="Myrthe Spronck" userId="ff674368bee00af3" providerId="LiveId" clId="{CCEAF253-C26C-44C8-BB76-A46647FDB19C}" dt="2023-09-21T13:42:46.124" v="5230" actId="478"/>
          <ac:picMkLst>
            <pc:docMk/>
            <pc:sldMk cId="3559697953" sldId="462"/>
            <ac:picMk id="12" creationId="{572C6807-0B73-AF20-D90A-72F7FF0BFA6F}"/>
          </ac:picMkLst>
        </pc:picChg>
        <pc:cxnChg chg="add mod">
          <ac:chgData name="Myrthe Spronck" userId="ff674368bee00af3" providerId="LiveId" clId="{CCEAF253-C26C-44C8-BB76-A46647FDB19C}" dt="2023-09-21T13:44:41.201" v="5411" actId="12788"/>
          <ac:cxnSpMkLst>
            <pc:docMk/>
            <pc:sldMk cId="3559697953" sldId="462"/>
            <ac:cxnSpMk id="5" creationId="{978C85A3-F76D-38B6-DAEB-27504D79D9F0}"/>
          </ac:cxnSpMkLst>
        </pc:cxnChg>
        <pc:cxnChg chg="add mod">
          <ac:chgData name="Myrthe Spronck" userId="ff674368bee00af3" providerId="LiveId" clId="{CCEAF253-C26C-44C8-BB76-A46647FDB19C}" dt="2023-09-21T13:45:05.120" v="5423" actId="14100"/>
          <ac:cxnSpMkLst>
            <pc:docMk/>
            <pc:sldMk cId="3559697953" sldId="462"/>
            <ac:cxnSpMk id="9" creationId="{D159C164-AF18-8F24-3F78-85C50B91D8DE}"/>
          </ac:cxnSpMkLst>
        </pc:cxnChg>
      </pc:sldChg>
      <pc:sldChg chg="addSp delSp modSp add mod delAnim modAnim">
        <pc:chgData name="Myrthe Spronck" userId="ff674368bee00af3" providerId="LiveId" clId="{CCEAF253-C26C-44C8-BB76-A46647FDB19C}" dt="2023-09-21T20:41:44.487" v="15552" actId="20577"/>
        <pc:sldMkLst>
          <pc:docMk/>
          <pc:sldMk cId="140131153" sldId="463"/>
        </pc:sldMkLst>
        <pc:spChg chg="del">
          <ac:chgData name="Myrthe Spronck" userId="ff674368bee00af3" providerId="LiveId" clId="{CCEAF253-C26C-44C8-BB76-A46647FDB19C}" dt="2023-09-21T13:58:47.180" v="5755" actId="478"/>
          <ac:spMkLst>
            <pc:docMk/>
            <pc:sldMk cId="140131153" sldId="463"/>
            <ac:spMk id="2" creationId="{BA866CFB-F554-FD0A-0E0C-C26B09BA3475}"/>
          </ac:spMkLst>
        </pc:spChg>
        <pc:spChg chg="del">
          <ac:chgData name="Myrthe Spronck" userId="ff674368bee00af3" providerId="LiveId" clId="{CCEAF253-C26C-44C8-BB76-A46647FDB19C}" dt="2023-09-21T13:58:47.180" v="5755" actId="478"/>
          <ac:spMkLst>
            <pc:docMk/>
            <pc:sldMk cId="140131153" sldId="463"/>
            <ac:spMk id="4" creationId="{D8BE1BBA-4890-8F31-C3A3-645CA58F556B}"/>
          </ac:spMkLst>
        </pc:spChg>
        <pc:spChg chg="mod">
          <ac:chgData name="Myrthe Spronck" userId="ff674368bee00af3" providerId="LiveId" clId="{CCEAF253-C26C-44C8-BB76-A46647FDB19C}" dt="2023-09-21T20:41:44.487" v="15552" actId="20577"/>
          <ac:spMkLst>
            <pc:docMk/>
            <pc:sldMk cId="140131153" sldId="463"/>
            <ac:spMk id="6" creationId="{D8C02E4E-B416-9452-24BE-B2416DAE2763}"/>
          </ac:spMkLst>
        </pc:spChg>
        <pc:spChg chg="del">
          <ac:chgData name="Myrthe Spronck" userId="ff674368bee00af3" providerId="LiveId" clId="{CCEAF253-C26C-44C8-BB76-A46647FDB19C}" dt="2023-09-21T13:58:47.180" v="5755" actId="478"/>
          <ac:spMkLst>
            <pc:docMk/>
            <pc:sldMk cId="140131153" sldId="463"/>
            <ac:spMk id="8" creationId="{13CA74C5-30DB-46B4-1668-B65CC75D1D86}"/>
          </ac:spMkLst>
        </pc:spChg>
        <pc:spChg chg="del">
          <ac:chgData name="Myrthe Spronck" userId="ff674368bee00af3" providerId="LiveId" clId="{CCEAF253-C26C-44C8-BB76-A46647FDB19C}" dt="2023-09-21T13:58:47.180" v="5755" actId="478"/>
          <ac:spMkLst>
            <pc:docMk/>
            <pc:sldMk cId="140131153" sldId="463"/>
            <ac:spMk id="14" creationId="{32BCFCE5-686E-8529-B422-5729BD667F56}"/>
          </ac:spMkLst>
        </pc:spChg>
        <pc:picChg chg="add del mod">
          <ac:chgData name="Myrthe Spronck" userId="ff674368bee00af3" providerId="LiveId" clId="{CCEAF253-C26C-44C8-BB76-A46647FDB19C}" dt="2023-09-21T14:05:08.852" v="5860" actId="478"/>
          <ac:picMkLst>
            <pc:docMk/>
            <pc:sldMk cId="140131153" sldId="463"/>
            <ac:picMk id="9" creationId="{14DC1694-B6E8-D48A-20E1-34EA1ADDE85B}"/>
          </ac:picMkLst>
        </pc:picChg>
        <pc:picChg chg="add mod">
          <ac:chgData name="Myrthe Spronck" userId="ff674368bee00af3" providerId="LiveId" clId="{CCEAF253-C26C-44C8-BB76-A46647FDB19C}" dt="2023-09-21T20:40:50.032" v="15549" actId="1035"/>
          <ac:picMkLst>
            <pc:docMk/>
            <pc:sldMk cId="140131153" sldId="463"/>
            <ac:picMk id="11" creationId="{4C5A6713-CD14-54C1-1ED0-2BD6948F48D2}"/>
          </ac:picMkLst>
        </pc:picChg>
        <pc:picChg chg="add mod">
          <ac:chgData name="Myrthe Spronck" userId="ff674368bee00af3" providerId="LiveId" clId="{CCEAF253-C26C-44C8-BB76-A46647FDB19C}" dt="2023-09-21T20:21:17.410" v="15322" actId="1076"/>
          <ac:picMkLst>
            <pc:docMk/>
            <pc:sldMk cId="140131153" sldId="463"/>
            <ac:picMk id="13" creationId="{A393BE99-C3CB-5A98-A496-128A7EFD6BF3}"/>
          </ac:picMkLst>
        </pc:picChg>
        <pc:cxnChg chg="del">
          <ac:chgData name="Myrthe Spronck" userId="ff674368bee00af3" providerId="LiveId" clId="{CCEAF253-C26C-44C8-BB76-A46647FDB19C}" dt="2023-09-21T13:58:47.180" v="5755" actId="478"/>
          <ac:cxnSpMkLst>
            <pc:docMk/>
            <pc:sldMk cId="140131153" sldId="463"/>
            <ac:cxnSpMk id="5" creationId="{4CEC86A9-5F05-657D-EE90-1E4D6D5D8358}"/>
          </ac:cxnSpMkLst>
        </pc:cxnChg>
        <pc:cxnChg chg="del">
          <ac:chgData name="Myrthe Spronck" userId="ff674368bee00af3" providerId="LiveId" clId="{CCEAF253-C26C-44C8-BB76-A46647FDB19C}" dt="2023-09-21T13:58:47.180" v="5755" actId="478"/>
          <ac:cxnSpMkLst>
            <pc:docMk/>
            <pc:sldMk cId="140131153" sldId="463"/>
            <ac:cxnSpMk id="18" creationId="{C035E612-B4FE-6668-D705-A8107360BFE0}"/>
          </ac:cxnSpMkLst>
        </pc:cxnChg>
        <pc:cxnChg chg="del">
          <ac:chgData name="Myrthe Spronck" userId="ff674368bee00af3" providerId="LiveId" clId="{CCEAF253-C26C-44C8-BB76-A46647FDB19C}" dt="2023-09-21T13:58:47.180" v="5755" actId="478"/>
          <ac:cxnSpMkLst>
            <pc:docMk/>
            <pc:sldMk cId="140131153" sldId="463"/>
            <ac:cxnSpMk id="20" creationId="{C3E903F5-30AF-77F7-6A3D-76CB7B7AE962}"/>
          </ac:cxnSpMkLst>
        </pc:cxnChg>
      </pc:sldChg>
      <pc:sldChg chg="addSp delSp modSp add mod modAnim">
        <pc:chgData name="Myrthe Spronck" userId="ff674368bee00af3" providerId="LiveId" clId="{CCEAF253-C26C-44C8-BB76-A46647FDB19C}" dt="2023-09-21T20:44:56.419" v="15705" actId="20577"/>
        <pc:sldMkLst>
          <pc:docMk/>
          <pc:sldMk cId="4024231361" sldId="464"/>
        </pc:sldMkLst>
        <pc:spChg chg="mod">
          <ac:chgData name="Myrthe Spronck" userId="ff674368bee00af3" providerId="LiveId" clId="{CCEAF253-C26C-44C8-BB76-A46647FDB19C}" dt="2023-09-21T20:44:56.419" v="15705" actId="20577"/>
          <ac:spMkLst>
            <pc:docMk/>
            <pc:sldMk cId="4024231361" sldId="464"/>
            <ac:spMk id="6" creationId="{D8C02E4E-B416-9452-24BE-B2416DAE2763}"/>
          </ac:spMkLst>
        </pc:spChg>
        <pc:graphicFrameChg chg="add del mod modGraphic">
          <ac:chgData name="Myrthe Spronck" userId="ff674368bee00af3" providerId="LiveId" clId="{CCEAF253-C26C-44C8-BB76-A46647FDB19C}" dt="2023-09-21T16:11:10.057" v="6791" actId="478"/>
          <ac:graphicFrameMkLst>
            <pc:docMk/>
            <pc:sldMk cId="4024231361" sldId="464"/>
            <ac:graphicFrameMk id="2" creationId="{B25EDD40-E964-08CB-5962-3A6CC019B8EA}"/>
          </ac:graphicFrameMkLst>
        </pc:graphicFrameChg>
        <pc:graphicFrameChg chg="add mod modGraphic">
          <ac:chgData name="Myrthe Spronck" userId="ff674368bee00af3" providerId="LiveId" clId="{CCEAF253-C26C-44C8-BB76-A46647FDB19C}" dt="2023-09-21T20:43:21.818" v="15560" actId="1076"/>
          <ac:graphicFrameMkLst>
            <pc:docMk/>
            <pc:sldMk cId="4024231361" sldId="464"/>
            <ac:graphicFrameMk id="4" creationId="{325224D2-9E6A-DAF7-93E2-962828CA70D7}"/>
          </ac:graphicFrameMkLst>
        </pc:graphicFrameChg>
        <pc:picChg chg="del">
          <ac:chgData name="Myrthe Spronck" userId="ff674368bee00af3" providerId="LiveId" clId="{CCEAF253-C26C-44C8-BB76-A46647FDB19C}" dt="2023-09-21T14:16:42.859" v="6547" actId="478"/>
          <ac:picMkLst>
            <pc:docMk/>
            <pc:sldMk cId="4024231361" sldId="464"/>
            <ac:picMk id="11" creationId="{4C5A6713-CD14-54C1-1ED0-2BD6948F48D2}"/>
          </ac:picMkLst>
        </pc:picChg>
        <pc:picChg chg="del">
          <ac:chgData name="Myrthe Spronck" userId="ff674368bee00af3" providerId="LiveId" clId="{CCEAF253-C26C-44C8-BB76-A46647FDB19C}" dt="2023-09-21T14:16:43.428" v="6548" actId="478"/>
          <ac:picMkLst>
            <pc:docMk/>
            <pc:sldMk cId="4024231361" sldId="464"/>
            <ac:picMk id="13" creationId="{A393BE99-C3CB-5A98-A496-128A7EFD6BF3}"/>
          </ac:picMkLst>
        </pc:picChg>
      </pc:sldChg>
      <pc:sldChg chg="modSp add mod modAnim">
        <pc:chgData name="Myrthe Spronck" userId="ff674368bee00af3" providerId="LiveId" clId="{CCEAF253-C26C-44C8-BB76-A46647FDB19C}" dt="2023-09-21T20:45:28.174" v="15713" actId="20577"/>
        <pc:sldMkLst>
          <pc:docMk/>
          <pc:sldMk cId="3795158464" sldId="465"/>
        </pc:sldMkLst>
        <pc:spChg chg="mod">
          <ac:chgData name="Myrthe Spronck" userId="ff674368bee00af3" providerId="LiveId" clId="{CCEAF253-C26C-44C8-BB76-A46647FDB19C}" dt="2023-09-21T20:45:28.174" v="15713" actId="20577"/>
          <ac:spMkLst>
            <pc:docMk/>
            <pc:sldMk cId="3795158464" sldId="465"/>
            <ac:spMk id="6" creationId="{D8C02E4E-B416-9452-24BE-B2416DAE2763}"/>
          </ac:spMkLst>
        </pc:spChg>
        <pc:graphicFrameChg chg="mod">
          <ac:chgData name="Myrthe Spronck" userId="ff674368bee00af3" providerId="LiveId" clId="{CCEAF253-C26C-44C8-BB76-A46647FDB19C}" dt="2023-09-21T16:17:54.544" v="7058" actId="1076"/>
          <ac:graphicFrameMkLst>
            <pc:docMk/>
            <pc:sldMk cId="3795158464" sldId="465"/>
            <ac:graphicFrameMk id="4" creationId="{325224D2-9E6A-DAF7-93E2-962828CA70D7}"/>
          </ac:graphicFrameMkLst>
        </pc:graphicFrameChg>
      </pc:sldChg>
      <pc:sldChg chg="modSp add del modAnim">
        <pc:chgData name="Myrthe Spronck" userId="ff674368bee00af3" providerId="LiveId" clId="{CCEAF253-C26C-44C8-BB76-A46647FDB19C}" dt="2023-09-21T16:51:34.666" v="9928" actId="47"/>
        <pc:sldMkLst>
          <pc:docMk/>
          <pc:sldMk cId="4267890915" sldId="466"/>
        </pc:sldMkLst>
        <pc:spChg chg="mod">
          <ac:chgData name="Myrthe Spronck" userId="ff674368bee00af3" providerId="LiveId" clId="{CCEAF253-C26C-44C8-BB76-A46647FDB19C}" dt="2023-09-21T16:32:12.850" v="8124" actId="20577"/>
          <ac:spMkLst>
            <pc:docMk/>
            <pc:sldMk cId="4267890915" sldId="466"/>
            <ac:spMk id="6" creationId="{D8C02E4E-B416-9452-24BE-B2416DAE2763}"/>
          </ac:spMkLst>
        </pc:spChg>
      </pc:sldChg>
      <pc:sldChg chg="modSp add del mod modAnim modShow">
        <pc:chgData name="Myrthe Spronck" userId="ff674368bee00af3" providerId="LiveId" clId="{CCEAF253-C26C-44C8-BB76-A46647FDB19C}" dt="2023-09-21T19:42:51.377" v="14436" actId="47"/>
        <pc:sldMkLst>
          <pc:docMk/>
          <pc:sldMk cId="1979487209" sldId="467"/>
        </pc:sldMkLst>
        <pc:spChg chg="mod">
          <ac:chgData name="Myrthe Spronck" userId="ff674368bee00af3" providerId="LiveId" clId="{CCEAF253-C26C-44C8-BB76-A46647FDB19C}" dt="2023-09-21T18:02:53.272" v="11654" actId="20577"/>
          <ac:spMkLst>
            <pc:docMk/>
            <pc:sldMk cId="1979487209" sldId="467"/>
            <ac:spMk id="6" creationId="{D8C02E4E-B416-9452-24BE-B2416DAE2763}"/>
          </ac:spMkLst>
        </pc:spChg>
      </pc:sldChg>
      <pc:sldChg chg="modSp add mod modAnim">
        <pc:chgData name="Myrthe Spronck" userId="ff674368bee00af3" providerId="LiveId" clId="{CCEAF253-C26C-44C8-BB76-A46647FDB19C}" dt="2023-09-22T22:01:24.808" v="16034" actId="207"/>
        <pc:sldMkLst>
          <pc:docMk/>
          <pc:sldMk cId="917446677" sldId="468"/>
        </pc:sldMkLst>
        <pc:spChg chg="mod">
          <ac:chgData name="Myrthe Spronck" userId="ff674368bee00af3" providerId="LiveId" clId="{CCEAF253-C26C-44C8-BB76-A46647FDB19C}" dt="2023-09-22T22:01:24.808" v="16034" actId="207"/>
          <ac:spMkLst>
            <pc:docMk/>
            <pc:sldMk cId="917446677" sldId="468"/>
            <ac:spMk id="6" creationId="{D8C02E4E-B416-9452-24BE-B2416DAE2763}"/>
          </ac:spMkLst>
        </pc:spChg>
      </pc:sldChg>
      <pc:sldChg chg="addSp delSp modSp add mod modAnim">
        <pc:chgData name="Myrthe Spronck" userId="ff674368bee00af3" providerId="LiveId" clId="{CCEAF253-C26C-44C8-BB76-A46647FDB19C}" dt="2023-09-22T22:03:19.954" v="16045"/>
        <pc:sldMkLst>
          <pc:docMk/>
          <pc:sldMk cId="3299846876" sldId="469"/>
        </pc:sldMkLst>
        <pc:spChg chg="mod">
          <ac:chgData name="Myrthe Spronck" userId="ff674368bee00af3" providerId="LiveId" clId="{CCEAF253-C26C-44C8-BB76-A46647FDB19C}" dt="2023-09-21T20:48:51.473" v="15749" actId="20577"/>
          <ac:spMkLst>
            <pc:docMk/>
            <pc:sldMk cId="3299846876" sldId="469"/>
            <ac:spMk id="6" creationId="{D8C02E4E-B416-9452-24BE-B2416DAE2763}"/>
          </ac:spMkLst>
        </pc:spChg>
        <pc:picChg chg="add mod">
          <ac:chgData name="Myrthe Spronck" userId="ff674368bee00af3" providerId="LiveId" clId="{CCEAF253-C26C-44C8-BB76-A46647FDB19C}" dt="2023-09-21T19:29:31.039" v="13892" actId="14826"/>
          <ac:picMkLst>
            <pc:docMk/>
            <pc:sldMk cId="3299846876" sldId="469"/>
            <ac:picMk id="5" creationId="{11967A9B-D4BD-F10E-6227-2C7A21BE7C0E}"/>
          </ac:picMkLst>
        </pc:picChg>
        <pc:picChg chg="add mod">
          <ac:chgData name="Myrthe Spronck" userId="ff674368bee00af3" providerId="LiveId" clId="{CCEAF253-C26C-44C8-BB76-A46647FDB19C}" dt="2023-09-22T22:02:59.471" v="16041" actId="12788"/>
          <ac:picMkLst>
            <pc:docMk/>
            <pc:sldMk cId="3299846876" sldId="469"/>
            <ac:picMk id="7" creationId="{5A684524-29BE-FB8D-0FD2-00E0B0E0E66D}"/>
          </ac:picMkLst>
        </pc:picChg>
        <pc:picChg chg="add del mod">
          <ac:chgData name="Myrthe Spronck" userId="ff674368bee00af3" providerId="LiveId" clId="{CCEAF253-C26C-44C8-BB76-A46647FDB19C}" dt="2023-09-21T19:32:40.976" v="14062" actId="478"/>
          <ac:picMkLst>
            <pc:docMk/>
            <pc:sldMk cId="3299846876" sldId="469"/>
            <ac:picMk id="8" creationId="{F47844F6-D344-A3F0-8EDB-5F7E13F397F7}"/>
          </ac:picMkLst>
        </pc:picChg>
      </pc:sldChg>
      <pc:sldChg chg="add del">
        <pc:chgData name="Myrthe Spronck" userId="ff674368bee00af3" providerId="LiveId" clId="{CCEAF253-C26C-44C8-BB76-A46647FDB19C}" dt="2023-09-21T18:02:35.436" v="11647" actId="2696"/>
        <pc:sldMkLst>
          <pc:docMk/>
          <pc:sldMk cId="1206169161" sldId="470"/>
        </pc:sldMkLst>
      </pc:sldChg>
      <pc:sldChg chg="modSp add del modAnim">
        <pc:chgData name="Myrthe Spronck" userId="ff674368bee00af3" providerId="LiveId" clId="{CCEAF253-C26C-44C8-BB76-A46647FDB19C}" dt="2023-09-21T18:10:15.290" v="11655" actId="47"/>
        <pc:sldMkLst>
          <pc:docMk/>
          <pc:sldMk cId="4083116611" sldId="471"/>
        </pc:sldMkLst>
        <pc:spChg chg="mod">
          <ac:chgData name="Myrthe Spronck" userId="ff674368bee00af3" providerId="LiveId" clId="{CCEAF253-C26C-44C8-BB76-A46647FDB19C}" dt="2023-09-21T17:47:50.888" v="11416" actId="20578"/>
          <ac:spMkLst>
            <pc:docMk/>
            <pc:sldMk cId="4083116611" sldId="471"/>
            <ac:spMk id="6" creationId="{D8C02E4E-B416-9452-24BE-B2416DAE2763}"/>
          </ac:spMkLst>
        </pc:spChg>
        <pc:picChg chg="mod">
          <ac:chgData name="Myrthe Spronck" userId="ff674368bee00af3" providerId="LiveId" clId="{CCEAF253-C26C-44C8-BB76-A46647FDB19C}" dt="2023-09-21T17:45:49.904" v="11360" actId="14826"/>
          <ac:picMkLst>
            <pc:docMk/>
            <pc:sldMk cId="4083116611" sldId="471"/>
            <ac:picMk id="5" creationId="{11967A9B-D4BD-F10E-6227-2C7A21BE7C0E}"/>
          </ac:picMkLst>
        </pc:picChg>
      </pc:sldChg>
      <pc:sldChg chg="addSp delSp modSp add mod delAnim modAnim">
        <pc:chgData name="Myrthe Spronck" userId="ff674368bee00af3" providerId="LiveId" clId="{CCEAF253-C26C-44C8-BB76-A46647FDB19C}" dt="2023-09-22T22:04:46.731" v="16079" actId="20577"/>
        <pc:sldMkLst>
          <pc:docMk/>
          <pc:sldMk cId="1214662568" sldId="472"/>
        </pc:sldMkLst>
        <pc:spChg chg="mod">
          <ac:chgData name="Myrthe Spronck" userId="ff674368bee00af3" providerId="LiveId" clId="{CCEAF253-C26C-44C8-BB76-A46647FDB19C}" dt="2023-09-22T22:04:46.731" v="16079" actId="20577"/>
          <ac:spMkLst>
            <pc:docMk/>
            <pc:sldMk cId="1214662568" sldId="472"/>
            <ac:spMk id="6" creationId="{D8C02E4E-B416-9452-24BE-B2416DAE2763}"/>
          </ac:spMkLst>
        </pc:spChg>
        <pc:picChg chg="add del mod">
          <ac:chgData name="Myrthe Spronck" userId="ff674368bee00af3" providerId="LiveId" clId="{CCEAF253-C26C-44C8-BB76-A46647FDB19C}" dt="2023-09-21T19:37:18.975" v="14086" actId="478"/>
          <ac:picMkLst>
            <pc:docMk/>
            <pc:sldMk cId="1214662568" sldId="472"/>
            <ac:picMk id="2" creationId="{A8ECF837-F5D8-2999-35D7-742FAF1C6428}"/>
          </ac:picMkLst>
        </pc:picChg>
        <pc:picChg chg="mod">
          <ac:chgData name="Myrthe Spronck" userId="ff674368bee00af3" providerId="LiveId" clId="{CCEAF253-C26C-44C8-BB76-A46647FDB19C}" dt="2023-09-21T19:37:25.723" v="14087" actId="14826"/>
          <ac:picMkLst>
            <pc:docMk/>
            <pc:sldMk cId="1214662568" sldId="472"/>
            <ac:picMk id="5" creationId="{11967A9B-D4BD-F10E-6227-2C7A21BE7C0E}"/>
          </ac:picMkLst>
        </pc:picChg>
        <pc:picChg chg="add mod">
          <ac:chgData name="Myrthe Spronck" userId="ff674368bee00af3" providerId="LiveId" clId="{CCEAF253-C26C-44C8-BB76-A46647FDB19C}" dt="2023-09-21T19:39:15.963" v="14175" actId="14826"/>
          <ac:picMkLst>
            <pc:docMk/>
            <pc:sldMk cId="1214662568" sldId="472"/>
            <ac:picMk id="7" creationId="{98B7A60B-A82B-B36C-1F66-E2C51EFD49ED}"/>
          </ac:picMkLst>
        </pc:picChg>
      </pc:sldChg>
      <pc:sldChg chg="add del">
        <pc:chgData name="Myrthe Spronck" userId="ff674368bee00af3" providerId="LiveId" clId="{CCEAF253-C26C-44C8-BB76-A46647FDB19C}" dt="2023-09-21T17:48:03.544" v="11417" actId="47"/>
        <pc:sldMkLst>
          <pc:docMk/>
          <pc:sldMk cId="3361689605" sldId="472"/>
        </pc:sldMkLst>
      </pc:sldChg>
      <pc:sldChg chg="delSp modSp add mod delAnim modAnim">
        <pc:chgData name="Myrthe Spronck" userId="ff674368bee00af3" providerId="LiveId" clId="{CCEAF253-C26C-44C8-BB76-A46647FDB19C}" dt="2023-09-22T22:05:43.781" v="16129" actId="20577"/>
        <pc:sldMkLst>
          <pc:docMk/>
          <pc:sldMk cId="3702848903" sldId="473"/>
        </pc:sldMkLst>
        <pc:spChg chg="mod">
          <ac:chgData name="Myrthe Spronck" userId="ff674368bee00af3" providerId="LiveId" clId="{CCEAF253-C26C-44C8-BB76-A46647FDB19C}" dt="2023-09-22T22:05:43.781" v="16129" actId="20577"/>
          <ac:spMkLst>
            <pc:docMk/>
            <pc:sldMk cId="3702848903" sldId="473"/>
            <ac:spMk id="6" creationId="{D8C02E4E-B416-9452-24BE-B2416DAE2763}"/>
          </ac:spMkLst>
        </pc:spChg>
        <pc:picChg chg="del">
          <ac:chgData name="Myrthe Spronck" userId="ff674368bee00af3" providerId="LiveId" clId="{CCEAF253-C26C-44C8-BB76-A46647FDB19C}" dt="2023-09-21T18:11:18.695" v="11659" actId="478"/>
          <ac:picMkLst>
            <pc:docMk/>
            <pc:sldMk cId="3702848903" sldId="473"/>
            <ac:picMk id="2" creationId="{A8ECF837-F5D8-2999-35D7-742FAF1C6428}"/>
          </ac:picMkLst>
        </pc:picChg>
        <pc:picChg chg="del">
          <ac:chgData name="Myrthe Spronck" userId="ff674368bee00af3" providerId="LiveId" clId="{CCEAF253-C26C-44C8-BB76-A46647FDB19C}" dt="2023-09-21T18:11:20.682" v="11660" actId="478"/>
          <ac:picMkLst>
            <pc:docMk/>
            <pc:sldMk cId="3702848903" sldId="473"/>
            <ac:picMk id="5" creationId="{11967A9B-D4BD-F10E-6227-2C7A21BE7C0E}"/>
          </ac:picMkLst>
        </pc:picChg>
      </pc:sldChg>
      <pc:sldChg chg="addSp delSp modSp add mod ord delAnim modAnim">
        <pc:chgData name="Myrthe Spronck" userId="ff674368bee00af3" providerId="LiveId" clId="{CCEAF253-C26C-44C8-BB76-A46647FDB19C}" dt="2023-09-22T22:06:09.738" v="16132" actId="20577"/>
        <pc:sldMkLst>
          <pc:docMk/>
          <pc:sldMk cId="3752373208" sldId="474"/>
        </pc:sldMkLst>
        <pc:spChg chg="mod">
          <ac:chgData name="Myrthe Spronck" userId="ff674368bee00af3" providerId="LiveId" clId="{CCEAF253-C26C-44C8-BB76-A46647FDB19C}" dt="2023-09-22T22:06:09.738" v="16132" actId="20577"/>
          <ac:spMkLst>
            <pc:docMk/>
            <pc:sldMk cId="3752373208" sldId="474"/>
            <ac:spMk id="6" creationId="{D8C02E4E-B416-9452-24BE-B2416DAE2763}"/>
          </ac:spMkLst>
        </pc:spChg>
        <pc:graphicFrameChg chg="del">
          <ac:chgData name="Myrthe Spronck" userId="ff674368bee00af3" providerId="LiveId" clId="{CCEAF253-C26C-44C8-BB76-A46647FDB19C}" dt="2023-09-21T18:16:16.705" v="12327" actId="478"/>
          <ac:graphicFrameMkLst>
            <pc:docMk/>
            <pc:sldMk cId="3752373208" sldId="474"/>
            <ac:graphicFrameMk id="4" creationId="{325224D2-9E6A-DAF7-93E2-962828CA70D7}"/>
          </ac:graphicFrameMkLst>
        </pc:graphicFrameChg>
        <pc:picChg chg="add del mod">
          <ac:chgData name="Myrthe Spronck" userId="ff674368bee00af3" providerId="LiveId" clId="{CCEAF253-C26C-44C8-BB76-A46647FDB19C}" dt="2023-09-21T19:45:46.565" v="14719" actId="478"/>
          <ac:picMkLst>
            <pc:docMk/>
            <pc:sldMk cId="3752373208" sldId="474"/>
            <ac:picMk id="5" creationId="{B32B435F-0152-BA3F-1F0C-E7D69953EB13}"/>
          </ac:picMkLst>
        </pc:picChg>
      </pc:sldChg>
      <pc:sldChg chg="delSp modSp add mod delAnim modAnim">
        <pc:chgData name="Myrthe Spronck" userId="ff674368bee00af3" providerId="LiveId" clId="{CCEAF253-C26C-44C8-BB76-A46647FDB19C}" dt="2023-09-22T22:10:20.685" v="16586" actId="5793"/>
        <pc:sldMkLst>
          <pc:docMk/>
          <pc:sldMk cId="4036442507" sldId="475"/>
        </pc:sldMkLst>
        <pc:spChg chg="mod">
          <ac:chgData name="Myrthe Spronck" userId="ff674368bee00af3" providerId="LiveId" clId="{CCEAF253-C26C-44C8-BB76-A46647FDB19C}" dt="2023-09-21T18:22:36.192" v="13171" actId="20577"/>
          <ac:spMkLst>
            <pc:docMk/>
            <pc:sldMk cId="4036442507" sldId="475"/>
            <ac:spMk id="3" creationId="{D731710C-9180-8539-8194-20BD9FC27103}"/>
          </ac:spMkLst>
        </pc:spChg>
        <pc:spChg chg="mod">
          <ac:chgData name="Myrthe Spronck" userId="ff674368bee00af3" providerId="LiveId" clId="{CCEAF253-C26C-44C8-BB76-A46647FDB19C}" dt="2023-09-22T22:10:20.685" v="16586" actId="5793"/>
          <ac:spMkLst>
            <pc:docMk/>
            <pc:sldMk cId="4036442507" sldId="475"/>
            <ac:spMk id="6" creationId="{D8C02E4E-B416-9452-24BE-B2416DAE2763}"/>
          </ac:spMkLst>
        </pc:spChg>
        <pc:picChg chg="del">
          <ac:chgData name="Myrthe Spronck" userId="ff674368bee00af3" providerId="LiveId" clId="{CCEAF253-C26C-44C8-BB76-A46647FDB19C}" dt="2023-09-21T18:22:56.697" v="13292" actId="478"/>
          <ac:picMkLst>
            <pc:docMk/>
            <pc:sldMk cId="4036442507" sldId="475"/>
            <ac:picMk id="5" creationId="{B32B435F-0152-BA3F-1F0C-E7D69953EB13}"/>
          </ac:picMkLst>
        </pc:picChg>
      </pc:sldChg>
      <pc:sldChg chg="addSp delSp modSp add mod delAnim modAnim">
        <pc:chgData name="Myrthe Spronck" userId="ff674368bee00af3" providerId="LiveId" clId="{CCEAF253-C26C-44C8-BB76-A46647FDB19C}" dt="2023-09-22T22:00:32.937" v="16032" actId="14100"/>
        <pc:sldMkLst>
          <pc:docMk/>
          <pc:sldMk cId="2456767218" sldId="476"/>
        </pc:sldMkLst>
        <pc:spChg chg="del">
          <ac:chgData name="Myrthe Spronck" userId="ff674368bee00af3" providerId="LiveId" clId="{CCEAF253-C26C-44C8-BB76-A46647FDB19C}" dt="2023-09-21T20:19:09.886" v="15302" actId="478"/>
          <ac:spMkLst>
            <pc:docMk/>
            <pc:sldMk cId="2456767218" sldId="476"/>
            <ac:spMk id="2" creationId="{BA866CFB-F554-FD0A-0E0C-C26B09BA3475}"/>
          </ac:spMkLst>
        </pc:spChg>
        <pc:spChg chg="mod">
          <ac:chgData name="Myrthe Spronck" userId="ff674368bee00af3" providerId="LiveId" clId="{CCEAF253-C26C-44C8-BB76-A46647FDB19C}" dt="2023-09-21T20:19:00.045" v="15298" actId="1076"/>
          <ac:spMkLst>
            <pc:docMk/>
            <pc:sldMk cId="2456767218" sldId="476"/>
            <ac:spMk id="3" creationId="{D731710C-9180-8539-8194-20BD9FC27103}"/>
          </ac:spMkLst>
        </pc:spChg>
        <pc:spChg chg="del">
          <ac:chgData name="Myrthe Spronck" userId="ff674368bee00af3" providerId="LiveId" clId="{CCEAF253-C26C-44C8-BB76-A46647FDB19C}" dt="2023-09-21T20:19:09.886" v="15302" actId="478"/>
          <ac:spMkLst>
            <pc:docMk/>
            <pc:sldMk cId="2456767218" sldId="476"/>
            <ac:spMk id="4" creationId="{D8BE1BBA-4890-8F31-C3A3-645CA58F556B}"/>
          </ac:spMkLst>
        </pc:spChg>
        <pc:spChg chg="mod">
          <ac:chgData name="Myrthe Spronck" userId="ff674368bee00af3" providerId="LiveId" clId="{CCEAF253-C26C-44C8-BB76-A46647FDB19C}" dt="2023-09-21T20:39:26.587" v="15547" actId="20577"/>
          <ac:spMkLst>
            <pc:docMk/>
            <pc:sldMk cId="2456767218" sldId="476"/>
            <ac:spMk id="6" creationId="{D8C02E4E-B416-9452-24BE-B2416DAE2763}"/>
          </ac:spMkLst>
        </pc:spChg>
        <pc:spChg chg="del">
          <ac:chgData name="Myrthe Spronck" userId="ff674368bee00af3" providerId="LiveId" clId="{CCEAF253-C26C-44C8-BB76-A46647FDB19C}" dt="2023-09-21T20:19:09.886" v="15302" actId="478"/>
          <ac:spMkLst>
            <pc:docMk/>
            <pc:sldMk cId="2456767218" sldId="476"/>
            <ac:spMk id="8" creationId="{13CA74C5-30DB-46B4-1668-B65CC75D1D86}"/>
          </ac:spMkLst>
        </pc:spChg>
        <pc:spChg chg="add mod">
          <ac:chgData name="Myrthe Spronck" userId="ff674368bee00af3" providerId="LiveId" clId="{CCEAF253-C26C-44C8-BB76-A46647FDB19C}" dt="2023-09-21T20:23:15.114" v="15405" actId="1076"/>
          <ac:spMkLst>
            <pc:docMk/>
            <pc:sldMk cId="2456767218" sldId="476"/>
            <ac:spMk id="12" creationId="{90F6CE12-5B7C-3FA1-0CC1-0A82C707000E}"/>
          </ac:spMkLst>
        </pc:spChg>
        <pc:spChg chg="del">
          <ac:chgData name="Myrthe Spronck" userId="ff674368bee00af3" providerId="LiveId" clId="{CCEAF253-C26C-44C8-BB76-A46647FDB19C}" dt="2023-09-21T20:19:11.102" v="15303" actId="478"/>
          <ac:spMkLst>
            <pc:docMk/>
            <pc:sldMk cId="2456767218" sldId="476"/>
            <ac:spMk id="14" creationId="{32BCFCE5-686E-8529-B422-5729BD667F56}"/>
          </ac:spMkLst>
        </pc:spChg>
        <pc:picChg chg="add mod">
          <ac:chgData name="Myrthe Spronck" userId="ff674368bee00af3" providerId="LiveId" clId="{CCEAF253-C26C-44C8-BB76-A46647FDB19C}" dt="2023-09-22T22:00:18.971" v="16028" actId="14826"/>
          <ac:picMkLst>
            <pc:docMk/>
            <pc:sldMk cId="2456767218" sldId="476"/>
            <ac:picMk id="9" creationId="{D783B3A2-50C0-2466-DC14-BE505273119B}"/>
          </ac:picMkLst>
        </pc:picChg>
        <pc:picChg chg="add mod">
          <ac:chgData name="Myrthe Spronck" userId="ff674368bee00af3" providerId="LiveId" clId="{CCEAF253-C26C-44C8-BB76-A46647FDB19C}" dt="2023-09-22T22:00:32.937" v="16032" actId="14100"/>
          <ac:picMkLst>
            <pc:docMk/>
            <pc:sldMk cId="2456767218" sldId="476"/>
            <ac:picMk id="11" creationId="{528A2FCD-6284-CA08-8E3E-680FCBD4D98E}"/>
          </ac:picMkLst>
        </pc:picChg>
        <pc:picChg chg="add mod">
          <ac:chgData name="Myrthe Spronck" userId="ff674368bee00af3" providerId="LiveId" clId="{CCEAF253-C26C-44C8-BB76-A46647FDB19C}" dt="2023-09-21T20:26:07.965" v="15414" actId="1076"/>
          <ac:picMkLst>
            <pc:docMk/>
            <pc:sldMk cId="2456767218" sldId="476"/>
            <ac:picMk id="13" creationId="{EF250EC0-9726-0480-DB9E-79CA14ECFBB0}"/>
          </ac:picMkLst>
        </pc:picChg>
        <pc:cxnChg chg="del">
          <ac:chgData name="Myrthe Spronck" userId="ff674368bee00af3" providerId="LiveId" clId="{CCEAF253-C26C-44C8-BB76-A46647FDB19C}" dt="2023-09-21T20:19:09.886" v="15302" actId="478"/>
          <ac:cxnSpMkLst>
            <pc:docMk/>
            <pc:sldMk cId="2456767218" sldId="476"/>
            <ac:cxnSpMk id="5" creationId="{4CEC86A9-5F05-657D-EE90-1E4D6D5D8358}"/>
          </ac:cxnSpMkLst>
        </pc:cxnChg>
        <pc:cxnChg chg="del">
          <ac:chgData name="Myrthe Spronck" userId="ff674368bee00af3" providerId="LiveId" clId="{CCEAF253-C26C-44C8-BB76-A46647FDB19C}" dt="2023-09-21T20:19:09.886" v="15302" actId="478"/>
          <ac:cxnSpMkLst>
            <pc:docMk/>
            <pc:sldMk cId="2456767218" sldId="476"/>
            <ac:cxnSpMk id="18" creationId="{C035E612-B4FE-6668-D705-A8107360BFE0}"/>
          </ac:cxnSpMkLst>
        </pc:cxnChg>
        <pc:cxnChg chg="del">
          <ac:chgData name="Myrthe Spronck" userId="ff674368bee00af3" providerId="LiveId" clId="{CCEAF253-C26C-44C8-BB76-A46647FDB19C}" dt="2023-09-21T20:19:09.886" v="15302" actId="478"/>
          <ac:cxnSpMkLst>
            <pc:docMk/>
            <pc:sldMk cId="2456767218" sldId="476"/>
            <ac:cxnSpMk id="20" creationId="{C3E903F5-30AF-77F7-6A3D-76CB7B7AE962}"/>
          </ac:cxnSpMkLst>
        </pc:cxnChg>
      </pc:sldChg>
      <pc:sldChg chg="delSp add del mod delAnim">
        <pc:chgData name="Myrthe Spronck" userId="ff674368bee00af3" providerId="LiveId" clId="{CCEAF253-C26C-44C8-BB76-A46647FDB19C}" dt="2023-09-22T21:59:34.222" v="15985" actId="47"/>
        <pc:sldMkLst>
          <pc:docMk/>
          <pc:sldMk cId="1430596416" sldId="477"/>
        </pc:sldMkLst>
        <pc:picChg chg="del">
          <ac:chgData name="Myrthe Spronck" userId="ff674368bee00af3" providerId="LiveId" clId="{CCEAF253-C26C-44C8-BB76-A46647FDB19C}" dt="2023-09-22T21:58:48.819" v="15981" actId="478"/>
          <ac:picMkLst>
            <pc:docMk/>
            <pc:sldMk cId="1430596416" sldId="477"/>
            <ac:picMk id="12" creationId="{572C6807-0B73-AF20-D90A-72F7FF0BFA6F}"/>
          </ac:picMkLst>
        </pc:picChg>
      </pc:sldChg>
      <pc:sldChg chg="modSp add modAnim">
        <pc:chgData name="Myrthe Spronck" userId="ff674368bee00af3" providerId="LiveId" clId="{CCEAF253-C26C-44C8-BB76-A46647FDB19C}" dt="2023-09-22T22:09:06.754" v="16481" actId="20577"/>
        <pc:sldMkLst>
          <pc:docMk/>
          <pc:sldMk cId="2158070847" sldId="477"/>
        </pc:sldMkLst>
        <pc:spChg chg="mod">
          <ac:chgData name="Myrthe Spronck" userId="ff674368bee00af3" providerId="LiveId" clId="{CCEAF253-C26C-44C8-BB76-A46647FDB19C}" dt="2023-09-22T22:09:06.754" v="16481" actId="20577"/>
          <ac:spMkLst>
            <pc:docMk/>
            <pc:sldMk cId="2158070847" sldId="477"/>
            <ac:spMk id="6" creationId="{D8C02E4E-B416-9452-24BE-B2416DAE27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FA041-535B-ED43-8FEE-BA5B61015291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BEF15-EBC5-4248-9B58-887F8F60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44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4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1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7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35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8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33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60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01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72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70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36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2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9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7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7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9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9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BEF15-EBC5-4248-9B58-887F8F60C1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8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1" hasCustomPrompt="1"/>
          </p:nvPr>
        </p:nvSpPr>
        <p:spPr>
          <a:xfrm>
            <a:off x="1377863" y="3478995"/>
            <a:ext cx="9419574" cy="2641600"/>
          </a:xfrm>
          <a:prstGeom prst="rect">
            <a:avLst/>
          </a:prstGeom>
          <a:solidFill>
            <a:srgbClr val="1F4E79"/>
          </a:solidFill>
          <a:effectLst/>
        </p:spPr>
        <p:txBody>
          <a:bodyPr lIns="594000" tIns="0" bIns="0" anchor="ctr"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buNone/>
              <a:defRPr sz="2800" i="1">
                <a:solidFill>
                  <a:schemeClr val="bg1"/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sz="1600" i="1" baseline="0">
                <a:solidFill>
                  <a:schemeClr val="bg1"/>
                </a:solidFill>
                <a:latin typeface="Myriad Pro" panose="020B0503030403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yriad Pro" panose="020B050303040302020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Author, Date</a:t>
            </a:r>
          </a:p>
        </p:txBody>
      </p:sp>
    </p:spTree>
    <p:extLst>
      <p:ext uri="{BB962C8B-B14F-4D97-AF65-F5344CB8AC3E}">
        <p14:creationId xmlns:p14="http://schemas.microsoft.com/office/powerpoint/2010/main" val="14944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4"/>
          <p:cNvSpPr>
            <a:spLocks noGrp="1"/>
          </p:cNvSpPr>
          <p:nvPr>
            <p:ph sz="quarter" idx="11"/>
          </p:nvPr>
        </p:nvSpPr>
        <p:spPr>
          <a:xfrm>
            <a:off x="526773" y="1784117"/>
            <a:ext cx="6546375" cy="3997870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latin typeface="Myriad Pro" panose="020B0503030403020204" pitchFamily="34" charset="0"/>
              </a:defRPr>
            </a:lvl1pPr>
            <a:lvl2pPr marL="457200" indent="0" algn="just">
              <a:buNone/>
              <a:defRPr>
                <a:latin typeface="Myriad Pro Light" panose="020B0403030403020204" charset="0"/>
              </a:defRPr>
            </a:lvl2pPr>
            <a:lvl3pPr marL="914400" indent="0" algn="just">
              <a:buNone/>
              <a:defRPr>
                <a:latin typeface="Myriad Pro Light" panose="020B0403030403020204" charset="0"/>
              </a:defRPr>
            </a:lvl3pPr>
            <a:lvl4pPr marL="1371600" indent="0" algn="just">
              <a:buNone/>
              <a:defRPr>
                <a:latin typeface="Myriad Pro Light" panose="020B0403030403020204" charset="0"/>
              </a:defRPr>
            </a:lvl4pPr>
            <a:lvl5pPr marL="1828800" indent="0" algn="just">
              <a:buNone/>
              <a:defRPr>
                <a:latin typeface="Myriad Pro Light" panose="020B040303040302020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7" y="6092623"/>
            <a:ext cx="7076056" cy="772889"/>
          </a:xfrm>
          <a:custGeom>
            <a:avLst/>
            <a:gdLst>
              <a:gd name="connsiteX0" fmla="*/ 0 w 6874350"/>
              <a:gd name="connsiteY0" fmla="*/ 0 h 772889"/>
              <a:gd name="connsiteX1" fmla="*/ 6874350 w 6874350"/>
              <a:gd name="connsiteY1" fmla="*/ 0 h 772889"/>
              <a:gd name="connsiteX2" fmla="*/ 6874350 w 6874350"/>
              <a:gd name="connsiteY2" fmla="*/ 772889 h 772889"/>
              <a:gd name="connsiteX3" fmla="*/ 0 w 6874350"/>
              <a:gd name="connsiteY3" fmla="*/ 772889 h 772889"/>
              <a:gd name="connsiteX4" fmla="*/ 0 w 6874350"/>
              <a:gd name="connsiteY4" fmla="*/ 0 h 772889"/>
              <a:gd name="connsiteX0" fmla="*/ 0 w 7089503"/>
              <a:gd name="connsiteY0" fmla="*/ 0 h 772889"/>
              <a:gd name="connsiteX1" fmla="*/ 7089503 w 7089503"/>
              <a:gd name="connsiteY1" fmla="*/ 13447 h 772889"/>
              <a:gd name="connsiteX2" fmla="*/ 6874350 w 7089503"/>
              <a:gd name="connsiteY2" fmla="*/ 772889 h 772889"/>
              <a:gd name="connsiteX3" fmla="*/ 0 w 7089503"/>
              <a:gd name="connsiteY3" fmla="*/ 772889 h 772889"/>
              <a:gd name="connsiteX4" fmla="*/ 0 w 7089503"/>
              <a:gd name="connsiteY4" fmla="*/ 0 h 772889"/>
              <a:gd name="connsiteX0" fmla="*/ 0 w 7089503"/>
              <a:gd name="connsiteY0" fmla="*/ 0 h 772889"/>
              <a:gd name="connsiteX1" fmla="*/ 7089503 w 7089503"/>
              <a:gd name="connsiteY1" fmla="*/ 13447 h 772889"/>
              <a:gd name="connsiteX2" fmla="*/ 6874350 w 7089503"/>
              <a:gd name="connsiteY2" fmla="*/ 772889 h 772889"/>
              <a:gd name="connsiteX3" fmla="*/ 0 w 7089503"/>
              <a:gd name="connsiteY3" fmla="*/ 772889 h 772889"/>
              <a:gd name="connsiteX4" fmla="*/ 0 w 7089503"/>
              <a:gd name="connsiteY4" fmla="*/ 0 h 772889"/>
              <a:gd name="connsiteX0" fmla="*/ 0 w 7089503"/>
              <a:gd name="connsiteY0" fmla="*/ 13447 h 786336"/>
              <a:gd name="connsiteX1" fmla="*/ 7089503 w 7089503"/>
              <a:gd name="connsiteY1" fmla="*/ 0 h 786336"/>
              <a:gd name="connsiteX2" fmla="*/ 6874350 w 7089503"/>
              <a:gd name="connsiteY2" fmla="*/ 786336 h 786336"/>
              <a:gd name="connsiteX3" fmla="*/ 0 w 7089503"/>
              <a:gd name="connsiteY3" fmla="*/ 786336 h 786336"/>
              <a:gd name="connsiteX4" fmla="*/ 0 w 7089503"/>
              <a:gd name="connsiteY4" fmla="*/ 13447 h 786336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6056" h="772889">
                <a:moveTo>
                  <a:pt x="0" y="0"/>
                </a:moveTo>
                <a:lnTo>
                  <a:pt x="7076056" y="13447"/>
                </a:lnTo>
                <a:lnTo>
                  <a:pt x="6874350" y="772889"/>
                </a:lnTo>
                <a:lnTo>
                  <a:pt x="0" y="772889"/>
                </a:lnTo>
                <a:lnTo>
                  <a:pt x="0" y="0"/>
                </a:lnTo>
                <a:close/>
              </a:path>
            </a:pathLst>
          </a:cu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1027" name="Picture 3" descr="https://upload.wikimedia.org/wikipedia/commons/thumb/6/62/Silhouette_of_man_standing_and_facing_forward.svg/939px-Silhouette_of_man_standing_and_facing_forward.svg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 b="37274"/>
          <a:stretch/>
        </p:blipFill>
        <p:spPr bwMode="auto">
          <a:xfrm>
            <a:off x="7073148" y="13448"/>
            <a:ext cx="4800605" cy="68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Object"/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-8610600"/>
            <a:ext cx="5715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98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4"/>
          <p:cNvSpPr>
            <a:spLocks noGrp="1"/>
          </p:cNvSpPr>
          <p:nvPr>
            <p:ph sz="quarter" idx="11"/>
          </p:nvPr>
        </p:nvSpPr>
        <p:spPr>
          <a:xfrm>
            <a:off x="526773" y="1784117"/>
            <a:ext cx="6546375" cy="3997870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latin typeface="Myriad Pro" panose="020B0503030403020204" pitchFamily="34" charset="0"/>
              </a:defRPr>
            </a:lvl1pPr>
            <a:lvl2pPr marL="457200" indent="0" algn="just">
              <a:buNone/>
              <a:defRPr>
                <a:latin typeface="Myriad Pro Light" panose="020B0403030403020204" charset="0"/>
              </a:defRPr>
            </a:lvl2pPr>
            <a:lvl3pPr marL="914400" indent="0" algn="just">
              <a:buNone/>
              <a:defRPr>
                <a:latin typeface="Myriad Pro Light" panose="020B0403030403020204" charset="0"/>
              </a:defRPr>
            </a:lvl3pPr>
            <a:lvl4pPr marL="1371600" indent="0" algn="just">
              <a:buNone/>
              <a:defRPr>
                <a:latin typeface="Myriad Pro Light" panose="020B0403030403020204" charset="0"/>
              </a:defRPr>
            </a:lvl4pPr>
            <a:lvl5pPr marL="1828800" indent="0" algn="just">
              <a:buNone/>
              <a:defRPr>
                <a:latin typeface="Myriad Pro Light" panose="020B040303040302020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7" y="6092623"/>
            <a:ext cx="7076056" cy="772889"/>
          </a:xfrm>
          <a:custGeom>
            <a:avLst/>
            <a:gdLst>
              <a:gd name="connsiteX0" fmla="*/ 0 w 6874350"/>
              <a:gd name="connsiteY0" fmla="*/ 0 h 772889"/>
              <a:gd name="connsiteX1" fmla="*/ 6874350 w 6874350"/>
              <a:gd name="connsiteY1" fmla="*/ 0 h 772889"/>
              <a:gd name="connsiteX2" fmla="*/ 6874350 w 6874350"/>
              <a:gd name="connsiteY2" fmla="*/ 772889 h 772889"/>
              <a:gd name="connsiteX3" fmla="*/ 0 w 6874350"/>
              <a:gd name="connsiteY3" fmla="*/ 772889 h 772889"/>
              <a:gd name="connsiteX4" fmla="*/ 0 w 6874350"/>
              <a:gd name="connsiteY4" fmla="*/ 0 h 772889"/>
              <a:gd name="connsiteX0" fmla="*/ 0 w 7089503"/>
              <a:gd name="connsiteY0" fmla="*/ 0 h 772889"/>
              <a:gd name="connsiteX1" fmla="*/ 7089503 w 7089503"/>
              <a:gd name="connsiteY1" fmla="*/ 13447 h 772889"/>
              <a:gd name="connsiteX2" fmla="*/ 6874350 w 7089503"/>
              <a:gd name="connsiteY2" fmla="*/ 772889 h 772889"/>
              <a:gd name="connsiteX3" fmla="*/ 0 w 7089503"/>
              <a:gd name="connsiteY3" fmla="*/ 772889 h 772889"/>
              <a:gd name="connsiteX4" fmla="*/ 0 w 7089503"/>
              <a:gd name="connsiteY4" fmla="*/ 0 h 772889"/>
              <a:gd name="connsiteX0" fmla="*/ 0 w 7089503"/>
              <a:gd name="connsiteY0" fmla="*/ 0 h 772889"/>
              <a:gd name="connsiteX1" fmla="*/ 7089503 w 7089503"/>
              <a:gd name="connsiteY1" fmla="*/ 13447 h 772889"/>
              <a:gd name="connsiteX2" fmla="*/ 6874350 w 7089503"/>
              <a:gd name="connsiteY2" fmla="*/ 772889 h 772889"/>
              <a:gd name="connsiteX3" fmla="*/ 0 w 7089503"/>
              <a:gd name="connsiteY3" fmla="*/ 772889 h 772889"/>
              <a:gd name="connsiteX4" fmla="*/ 0 w 7089503"/>
              <a:gd name="connsiteY4" fmla="*/ 0 h 772889"/>
              <a:gd name="connsiteX0" fmla="*/ 0 w 7089503"/>
              <a:gd name="connsiteY0" fmla="*/ 13447 h 786336"/>
              <a:gd name="connsiteX1" fmla="*/ 7089503 w 7089503"/>
              <a:gd name="connsiteY1" fmla="*/ 0 h 786336"/>
              <a:gd name="connsiteX2" fmla="*/ 6874350 w 7089503"/>
              <a:gd name="connsiteY2" fmla="*/ 786336 h 786336"/>
              <a:gd name="connsiteX3" fmla="*/ 0 w 7089503"/>
              <a:gd name="connsiteY3" fmla="*/ 786336 h 786336"/>
              <a:gd name="connsiteX4" fmla="*/ 0 w 7089503"/>
              <a:gd name="connsiteY4" fmla="*/ 13447 h 786336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  <a:gd name="connsiteX0" fmla="*/ 0 w 7076056"/>
              <a:gd name="connsiteY0" fmla="*/ 0 h 772889"/>
              <a:gd name="connsiteX1" fmla="*/ 7076056 w 7076056"/>
              <a:gd name="connsiteY1" fmla="*/ 13447 h 772889"/>
              <a:gd name="connsiteX2" fmla="*/ 6874350 w 7076056"/>
              <a:gd name="connsiteY2" fmla="*/ 772889 h 772889"/>
              <a:gd name="connsiteX3" fmla="*/ 0 w 7076056"/>
              <a:gd name="connsiteY3" fmla="*/ 772889 h 772889"/>
              <a:gd name="connsiteX4" fmla="*/ 0 w 7076056"/>
              <a:gd name="connsiteY4" fmla="*/ 0 h 77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6056" h="772889">
                <a:moveTo>
                  <a:pt x="0" y="0"/>
                </a:moveTo>
                <a:lnTo>
                  <a:pt x="7076056" y="13447"/>
                </a:lnTo>
                <a:lnTo>
                  <a:pt x="6874350" y="772889"/>
                </a:lnTo>
                <a:lnTo>
                  <a:pt x="0" y="772889"/>
                </a:lnTo>
                <a:lnTo>
                  <a:pt x="0" y="0"/>
                </a:lnTo>
                <a:close/>
              </a:path>
            </a:pathLst>
          </a:cu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4450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lde without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4"/>
          <p:cNvSpPr>
            <a:spLocks noGrp="1"/>
          </p:cNvSpPr>
          <p:nvPr>
            <p:ph sz="quarter" idx="11"/>
          </p:nvPr>
        </p:nvSpPr>
        <p:spPr>
          <a:xfrm>
            <a:off x="526773" y="1784117"/>
            <a:ext cx="10943568" cy="3997870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latin typeface="Myriad Pro" panose="020B0503030403020204" pitchFamily="34" charset="0"/>
              </a:defRPr>
            </a:lvl1pPr>
            <a:lvl2pPr marL="457200" indent="0" algn="just">
              <a:buNone/>
              <a:defRPr>
                <a:latin typeface="Myriad Pro Light" panose="020B0403030403020204" charset="0"/>
              </a:defRPr>
            </a:lvl2pPr>
            <a:lvl3pPr marL="914400" indent="0" algn="just">
              <a:buNone/>
              <a:defRPr>
                <a:latin typeface="Myriad Pro Light" panose="020B0403030403020204" charset="0"/>
              </a:defRPr>
            </a:lvl3pPr>
            <a:lvl4pPr marL="1371600" indent="0" algn="just">
              <a:buNone/>
              <a:defRPr>
                <a:latin typeface="Myriad Pro Light" panose="020B0403030403020204" charset="0"/>
              </a:defRPr>
            </a:lvl4pPr>
            <a:lvl5pPr marL="1828800" indent="0" algn="just">
              <a:buNone/>
              <a:defRPr>
                <a:latin typeface="Myriad Pro Light" panose="020B0403030403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8" y="6092623"/>
            <a:ext cx="12194908" cy="772889"/>
          </a:xfrm>
          <a:prstGeom prst="rect">
            <a:avLst/>
          </a:pr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CEFFE-F4D9-7E4C-AA2E-A7580285F6F4}"/>
              </a:ext>
            </a:extLst>
          </p:cNvPr>
          <p:cNvSpPr txBox="1"/>
          <p:nvPr userDrawn="1"/>
        </p:nvSpPr>
        <p:spPr>
          <a:xfrm>
            <a:off x="11646658" y="5569403"/>
            <a:ext cx="545342" cy="52322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fld id="{6130ACA7-0FA0-5042-BE29-4DC9EFE9CC28}" type="slidenum">
              <a:rPr lang="en-GB" sz="2800" smtClean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pPr algn="r"/>
              <a:t>‹#›</a:t>
            </a:fld>
            <a:endParaRPr lang="en-GB" sz="2800" dirty="0">
              <a:solidFill>
                <a:schemeClr val="accent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4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lde without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4"/>
          <p:cNvSpPr>
            <a:spLocks noGrp="1"/>
          </p:cNvSpPr>
          <p:nvPr>
            <p:ph sz="quarter" idx="11"/>
          </p:nvPr>
        </p:nvSpPr>
        <p:spPr>
          <a:xfrm>
            <a:off x="526773" y="1784117"/>
            <a:ext cx="10943568" cy="3997870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latin typeface="Myriad Pro" panose="020B0503030403020204" pitchFamily="34" charset="0"/>
              </a:defRPr>
            </a:lvl1pPr>
            <a:lvl2pPr marL="457200" indent="0" algn="just">
              <a:buNone/>
              <a:defRPr>
                <a:latin typeface="Myriad Pro Light" panose="020B0403030403020204" charset="0"/>
              </a:defRPr>
            </a:lvl2pPr>
            <a:lvl3pPr marL="914400" indent="0" algn="just">
              <a:buNone/>
              <a:defRPr>
                <a:latin typeface="Myriad Pro Light" panose="020B0403030403020204" charset="0"/>
              </a:defRPr>
            </a:lvl3pPr>
            <a:lvl4pPr marL="1371600" indent="0" algn="just">
              <a:buNone/>
              <a:defRPr>
                <a:latin typeface="Myriad Pro Light" panose="020B0403030403020204" charset="0"/>
              </a:defRPr>
            </a:lvl4pPr>
            <a:lvl5pPr marL="1828800" indent="0" algn="just">
              <a:buNone/>
              <a:defRPr>
                <a:latin typeface="Myriad Pro Light" panose="020B0403030403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8" y="6092623"/>
            <a:ext cx="12194908" cy="772889"/>
          </a:xfrm>
          <a:prstGeom prst="rect">
            <a:avLst/>
          </a:pr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CEFFE-F4D9-7E4C-AA2E-A7580285F6F4}"/>
              </a:ext>
            </a:extLst>
          </p:cNvPr>
          <p:cNvSpPr txBox="1"/>
          <p:nvPr userDrawn="1"/>
        </p:nvSpPr>
        <p:spPr>
          <a:xfrm>
            <a:off x="11646658" y="5569403"/>
            <a:ext cx="545342" cy="52322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fld id="{6130ACA7-0FA0-5042-BE29-4DC9EFE9CC28}" type="slidenum">
              <a:rPr lang="en-GB" sz="2800" smtClean="0">
                <a:solidFill>
                  <a:schemeClr val="accent1"/>
                </a:solidFill>
                <a:latin typeface="Myriad Pro" charset="0"/>
                <a:ea typeface="Myriad Pro" charset="0"/>
                <a:cs typeface="Myriad Pro" charset="0"/>
              </a:rPr>
              <a:pPr algn="r"/>
              <a:t>‹#›</a:t>
            </a:fld>
            <a:endParaRPr lang="en-GB" sz="2800" dirty="0">
              <a:solidFill>
                <a:schemeClr val="accent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93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lde without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4"/>
          <p:cNvSpPr>
            <a:spLocks noGrp="1"/>
          </p:cNvSpPr>
          <p:nvPr>
            <p:ph sz="quarter" idx="11"/>
          </p:nvPr>
        </p:nvSpPr>
        <p:spPr>
          <a:xfrm>
            <a:off x="526773" y="1784117"/>
            <a:ext cx="10943568" cy="3997870"/>
          </a:xfrm>
          <a:prstGeom prst="rect">
            <a:avLst/>
          </a:prstGeom>
        </p:spPr>
        <p:txBody>
          <a:bodyPr anchor="ctr"/>
          <a:lstStyle>
            <a:lvl1pPr marL="0" indent="0" algn="just">
              <a:buNone/>
              <a:defRPr sz="2400">
                <a:latin typeface="Myriad Pro" panose="020B0503030403020204" pitchFamily="34" charset="0"/>
              </a:defRPr>
            </a:lvl1pPr>
            <a:lvl2pPr marL="457200" indent="0" algn="just">
              <a:buNone/>
              <a:defRPr>
                <a:latin typeface="Myriad Pro Light" panose="020B0403030403020204" charset="0"/>
              </a:defRPr>
            </a:lvl2pPr>
            <a:lvl3pPr marL="914400" indent="0" algn="just">
              <a:buNone/>
              <a:defRPr>
                <a:latin typeface="Myriad Pro Light" panose="020B0403030403020204" charset="0"/>
              </a:defRPr>
            </a:lvl3pPr>
            <a:lvl4pPr marL="1371600" indent="0" algn="just">
              <a:buNone/>
              <a:defRPr>
                <a:latin typeface="Myriad Pro Light" panose="020B0403030403020204" charset="0"/>
              </a:defRPr>
            </a:lvl4pPr>
            <a:lvl5pPr marL="1828800" indent="0" algn="just">
              <a:buNone/>
              <a:defRPr>
                <a:latin typeface="Myriad Pro Light" panose="020B0403030403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8" y="6092623"/>
            <a:ext cx="12194908" cy="772889"/>
          </a:xfrm>
          <a:prstGeom prst="rect">
            <a:avLst/>
          </a:pr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9665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lde without presen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-2908" y="6092623"/>
            <a:ext cx="12194908" cy="772889"/>
          </a:xfrm>
          <a:prstGeom prst="rect">
            <a:avLst/>
          </a:prstGeom>
          <a:solidFill>
            <a:srgbClr val="28547D"/>
          </a:solidFill>
          <a:effectLst/>
        </p:spPr>
        <p:txBody>
          <a:bodyPr lIns="594000" tIns="0" bIns="0"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4572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2pPr>
            <a:lvl3pPr marL="9144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3pPr>
            <a:lvl4pPr marL="13716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4pPr>
            <a:lvl5pPr marL="1828800" indent="0">
              <a:lnSpc>
                <a:spcPct val="100000"/>
              </a:lnSpc>
              <a:buNone/>
              <a:defRPr>
                <a:latin typeface="Myriad Pro" panose="020B0503030403020204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3270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963385" cy="483827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ChangeAspect="1"/>
          </p:cNvCxnSpPr>
          <p:nvPr userDrawn="1"/>
        </p:nvCxnSpPr>
        <p:spPr>
          <a:xfrm flipH="1">
            <a:off x="2268" y="0"/>
            <a:ext cx="931034" cy="324000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 userDrawn="1"/>
        </p:nvCxnSpPr>
        <p:spPr>
          <a:xfrm flipH="1">
            <a:off x="11260818" y="3595501"/>
            <a:ext cx="931034" cy="324000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5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  <p:sldLayoutId id="2147483650" r:id="rId3"/>
    <p:sldLayoutId id="2147483651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A025D3-5FCF-6BC6-244B-D74D80B73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8172" y="1546097"/>
            <a:ext cx="8795657" cy="1953241"/>
          </a:xfrm>
        </p:spPr>
        <p:txBody>
          <a:bodyPr/>
          <a:lstStyle/>
          <a:p>
            <a:pPr algn="ctr"/>
            <a:r>
              <a:rPr lang="en-GB" sz="3600" dirty="0"/>
              <a:t>Process-Algebraic Models of Multi-Writer </a:t>
            </a:r>
          </a:p>
          <a:p>
            <a:pPr algn="ctr"/>
            <a:r>
              <a:rPr lang="en-GB" sz="3600" dirty="0"/>
              <a:t>Multi-Reader Non-Atomic Registers, </a:t>
            </a:r>
            <a:br>
              <a:rPr lang="en-GB" sz="3600" dirty="0"/>
            </a:br>
            <a:r>
              <a:rPr lang="en-GB" sz="3600" dirty="0"/>
              <a:t>and </a:t>
            </a:r>
            <a:r>
              <a:rPr lang="en-GB" sz="3600" dirty="0">
                <a:solidFill>
                  <a:srgbClr val="FF77A1"/>
                </a:solidFill>
              </a:rPr>
              <a:t>Adding Liveness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BE3F8-4F51-B5FC-D10D-93232BB888B0}"/>
              </a:ext>
            </a:extLst>
          </p:cNvPr>
          <p:cNvSpPr txBox="1"/>
          <p:nvPr/>
        </p:nvSpPr>
        <p:spPr>
          <a:xfrm>
            <a:off x="1698172" y="4200190"/>
            <a:ext cx="8795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Myriad Pro" panose="020B0503030403020204" charset="0"/>
              </a:rPr>
              <a:t>Myrthe Spronck</a:t>
            </a:r>
            <a:endParaRPr lang="LID4096" sz="2800" i="1" dirty="0">
              <a:latin typeface="Myriad Pro" panose="020B0503030403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8138F-A0DC-4026-7FE2-61C64528901C}"/>
              </a:ext>
            </a:extLst>
          </p:cNvPr>
          <p:cNvSpPr txBox="1"/>
          <p:nvPr/>
        </p:nvSpPr>
        <p:spPr>
          <a:xfrm>
            <a:off x="2579915" y="6281057"/>
            <a:ext cx="703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YR-CONCUR, 23 September 2023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9921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Atomic Registers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2D511-F72A-8595-DDC4-A879D70A5411}"/>
              </a:ext>
            </a:extLst>
          </p:cNvPr>
          <p:cNvSpPr txBox="1"/>
          <p:nvPr/>
        </p:nvSpPr>
        <p:spPr>
          <a:xfrm>
            <a:off x="729343" y="1208313"/>
            <a:ext cx="9170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atomic register: </a:t>
            </a:r>
            <a:r>
              <a:rPr lang="en-GB" sz="2400" dirty="0">
                <a:latin typeface="Myriad Pro" panose="020B0503030403020204" charset="0"/>
              </a:rPr>
              <a:t>reads and writes behave as though they occurred in some order, reads return the last written value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Same definition works for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multi-writer </a:t>
            </a:r>
            <a:r>
              <a:rPr lang="en-GB" sz="2400" dirty="0">
                <a:latin typeface="Myriad Pro" panose="020B0503030403020204" charset="0"/>
              </a:rPr>
              <a:t>registers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0A962C-D9C2-5EF8-2683-E650B521FEF7}"/>
              </a:ext>
            </a:extLst>
          </p:cNvPr>
          <p:cNvSpPr/>
          <p:nvPr/>
        </p:nvSpPr>
        <p:spPr>
          <a:xfrm>
            <a:off x="5893801" y="3547445"/>
            <a:ext cx="1008547" cy="50537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Rounded Rectangle 42">
            <a:extLst>
              <a:ext uri="{FF2B5EF4-FFF2-40B4-BE49-F238E27FC236}">
                <a16:creationId xmlns:a16="http://schemas.microsoft.com/office/drawing/2014/main" id="{C4AEF15A-1B14-4F08-9654-F2711152864B}"/>
              </a:ext>
            </a:extLst>
          </p:cNvPr>
          <p:cNvSpPr/>
          <p:nvPr/>
        </p:nvSpPr>
        <p:spPr>
          <a:xfrm>
            <a:off x="1903246" y="3132902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9DC56C2-AD29-9898-0D24-C4AAC9FD9E18}"/>
              </a:ext>
            </a:extLst>
          </p:cNvPr>
          <p:cNvGrpSpPr/>
          <p:nvPr/>
        </p:nvGrpSpPr>
        <p:grpSpPr>
          <a:xfrm>
            <a:off x="2147834" y="3943722"/>
            <a:ext cx="1023258" cy="194862"/>
            <a:chOff x="4268665" y="344640"/>
            <a:chExt cx="971551" cy="12884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0E6331-74F8-6A9E-1C27-74957DB89874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F9DB59-E06E-EE2E-FF37-CF52F5090570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FC709C7-4338-FC93-BEF0-5C236855121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1214FD-4F7C-1A58-5D22-F99246AB34D2}"/>
              </a:ext>
            </a:extLst>
          </p:cNvPr>
          <p:cNvGrpSpPr/>
          <p:nvPr/>
        </p:nvGrpSpPr>
        <p:grpSpPr>
          <a:xfrm>
            <a:off x="5598607" y="3939673"/>
            <a:ext cx="3339077" cy="196876"/>
            <a:chOff x="4268665" y="343309"/>
            <a:chExt cx="971551" cy="13017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883471-9233-C67E-9CD3-7A3E4B80238A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3C2671-3AB9-E28C-BBC3-645616DCC56F}"/>
                </a:ext>
              </a:extLst>
            </p:cNvPr>
            <p:cNvCxnSpPr>
              <a:cxnSpLocks/>
            </p:cNvCxnSpPr>
            <p:nvPr/>
          </p:nvCxnSpPr>
          <p:spPr>
            <a:xfrm>
              <a:off x="4270153" y="343309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929036E-7276-67B9-C7EA-068224BA07C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7BD1C05-230F-B6CF-CCB2-9E355E368E74}"/>
              </a:ext>
            </a:extLst>
          </p:cNvPr>
          <p:cNvGrpSpPr/>
          <p:nvPr/>
        </p:nvGrpSpPr>
        <p:grpSpPr>
          <a:xfrm>
            <a:off x="3838364" y="3473714"/>
            <a:ext cx="1023258" cy="194862"/>
            <a:chOff x="4268665" y="344640"/>
            <a:chExt cx="971551" cy="12884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207EC2A-D3DE-F88F-E438-5C2EAF9C0AE7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DD26D55-097B-AB88-BD99-8AB50D0AB8CC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5991B44-D404-B4BB-2937-1A742C79EBC8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3D4A21A-E0E9-E430-67EA-B52F9002AD0F}"/>
              </a:ext>
            </a:extLst>
          </p:cNvPr>
          <p:cNvGrpSpPr/>
          <p:nvPr/>
        </p:nvGrpSpPr>
        <p:grpSpPr>
          <a:xfrm>
            <a:off x="5879092" y="3473714"/>
            <a:ext cx="1023258" cy="194862"/>
            <a:chOff x="4268665" y="344640"/>
            <a:chExt cx="971551" cy="12884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D28F05B-EF13-332D-B666-2BADB7BBB36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C20FF3-AAA1-1687-B57E-A89D6D6FF8A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50B0740-7182-F4A8-D56D-3F523BEAAF0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5FC1359-BC1E-7F0E-F583-B035B464A6DF}"/>
              </a:ext>
            </a:extLst>
          </p:cNvPr>
          <p:cNvGrpSpPr/>
          <p:nvPr/>
        </p:nvGrpSpPr>
        <p:grpSpPr>
          <a:xfrm>
            <a:off x="7671063" y="3473714"/>
            <a:ext cx="1023258" cy="194862"/>
            <a:chOff x="4268665" y="344640"/>
            <a:chExt cx="971551" cy="12884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65C4C64-850C-C0D3-8F0D-87066BBE7AC5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F7A498-43CD-A4F9-4DEA-90BFEC29BD74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6DC2F4-DCA6-22A1-50D8-ECA1B79C4EF6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C1D982F-5D46-450F-26AC-F7AB909F9991}"/>
              </a:ext>
            </a:extLst>
          </p:cNvPr>
          <p:cNvSpPr txBox="1"/>
          <p:nvPr/>
        </p:nvSpPr>
        <p:spPr>
          <a:xfrm>
            <a:off x="2233994" y="3672838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FDD5E4-A58F-64A5-2C79-65B61225BCCD}"/>
              </a:ext>
            </a:extLst>
          </p:cNvPr>
          <p:cNvSpPr txBox="1"/>
          <p:nvPr/>
        </p:nvSpPr>
        <p:spPr>
          <a:xfrm>
            <a:off x="3917116" y="3199800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7C65B5-8A6B-CA41-9842-E53A218F76EE}"/>
              </a:ext>
            </a:extLst>
          </p:cNvPr>
          <p:cNvSpPr txBox="1"/>
          <p:nvPr/>
        </p:nvSpPr>
        <p:spPr>
          <a:xfrm>
            <a:off x="6856260" y="3677657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2F7461B-499E-B0AD-DB18-CAF6AEBDD2E6}"/>
              </a:ext>
            </a:extLst>
          </p:cNvPr>
          <p:cNvSpPr txBox="1"/>
          <p:nvPr/>
        </p:nvSpPr>
        <p:spPr>
          <a:xfrm>
            <a:off x="5951593" y="3190720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009FD7-EDEC-ADA4-CDF5-008DA28A91A2}"/>
              </a:ext>
            </a:extLst>
          </p:cNvPr>
          <p:cNvSpPr txBox="1"/>
          <p:nvPr/>
        </p:nvSpPr>
        <p:spPr>
          <a:xfrm>
            <a:off x="7794683" y="3199800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6" name="Diamond 95">
            <a:extLst>
              <a:ext uri="{FF2B5EF4-FFF2-40B4-BE49-F238E27FC236}">
                <a16:creationId xmlns:a16="http://schemas.microsoft.com/office/drawing/2014/main" id="{1D544CF5-98B6-D3A2-05B5-35F37B994E1A}"/>
              </a:ext>
            </a:extLst>
          </p:cNvPr>
          <p:cNvSpPr>
            <a:spLocks noChangeAspect="1"/>
          </p:cNvSpPr>
          <p:nvPr/>
        </p:nvSpPr>
        <p:spPr>
          <a:xfrm>
            <a:off x="2587866" y="3958099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701D47AC-9F88-9B64-3930-BC511D285828}"/>
              </a:ext>
            </a:extLst>
          </p:cNvPr>
          <p:cNvSpPr>
            <a:spLocks noChangeAspect="1"/>
          </p:cNvSpPr>
          <p:nvPr/>
        </p:nvSpPr>
        <p:spPr>
          <a:xfrm>
            <a:off x="6319069" y="3497462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77FE92EA-C28D-D6A0-C56F-A8ABA27B4710}"/>
              </a:ext>
            </a:extLst>
          </p:cNvPr>
          <p:cNvSpPr>
            <a:spLocks noChangeAspect="1"/>
          </p:cNvSpPr>
          <p:nvPr/>
        </p:nvSpPr>
        <p:spPr>
          <a:xfrm>
            <a:off x="7213488" y="3967984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A5BE1B-B670-FD7B-DEF6-0E902FDF8BD8}"/>
              </a:ext>
            </a:extLst>
          </p:cNvPr>
          <p:cNvSpPr txBox="1"/>
          <p:nvPr/>
        </p:nvSpPr>
        <p:spPr>
          <a:xfrm>
            <a:off x="7810622" y="320713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E5BA3C5A-33B4-689F-5471-6FD36E002072}"/>
              </a:ext>
            </a:extLst>
          </p:cNvPr>
          <p:cNvSpPr>
            <a:spLocks noChangeAspect="1"/>
          </p:cNvSpPr>
          <p:nvPr/>
        </p:nvSpPr>
        <p:spPr>
          <a:xfrm>
            <a:off x="5890667" y="3958098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D71580-C572-C2A0-6243-E120AB285192}"/>
              </a:ext>
            </a:extLst>
          </p:cNvPr>
          <p:cNvSpPr txBox="1"/>
          <p:nvPr/>
        </p:nvSpPr>
        <p:spPr>
          <a:xfrm>
            <a:off x="7691289" y="3199399"/>
            <a:ext cx="11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3112832B-E57B-EB05-D5D8-8301C78E9FF9}"/>
              </a:ext>
            </a:extLst>
          </p:cNvPr>
          <p:cNvSpPr>
            <a:spLocks noChangeAspect="1"/>
          </p:cNvSpPr>
          <p:nvPr/>
        </p:nvSpPr>
        <p:spPr>
          <a:xfrm>
            <a:off x="8489417" y="3958098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7C3D43CF-9F95-9C40-C440-99E3CFEC3C39}"/>
              </a:ext>
            </a:extLst>
          </p:cNvPr>
          <p:cNvSpPr>
            <a:spLocks noChangeAspect="1"/>
          </p:cNvSpPr>
          <p:nvPr/>
        </p:nvSpPr>
        <p:spPr>
          <a:xfrm>
            <a:off x="4263952" y="3490128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A552A066-E0DE-983A-6263-0B42953AEDB3}"/>
              </a:ext>
            </a:extLst>
          </p:cNvPr>
          <p:cNvSpPr>
            <a:spLocks noChangeAspect="1"/>
          </p:cNvSpPr>
          <p:nvPr/>
        </p:nvSpPr>
        <p:spPr>
          <a:xfrm>
            <a:off x="8135544" y="3490128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0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91" grpId="0"/>
      <p:bldP spid="92" grpId="0"/>
      <p:bldP spid="93" grpId="0"/>
      <p:bldP spid="94" grpId="0"/>
      <p:bldP spid="95" grpId="0"/>
      <p:bldP spid="95" grpId="1"/>
      <p:bldP spid="96" grpId="0" animBg="1"/>
      <p:bldP spid="97" grpId="0" animBg="1"/>
      <p:bldP spid="98" grpId="0" animBg="1"/>
      <p:bldP spid="98" grpId="1" animBg="1"/>
      <p:bldP spid="99" grpId="0"/>
      <p:bldP spid="99" grpId="1"/>
      <p:bldP spid="100" grpId="0" animBg="1"/>
      <p:bldP spid="101" grpId="0"/>
      <p:bldP spid="101" grpId="1"/>
      <p:bldP spid="101" grpId="2"/>
      <p:bldP spid="102" grpId="0" animBg="1"/>
      <p:bldP spid="102" grpId="1" animBg="1"/>
      <p:bldP spid="103" grpId="0" animBg="1"/>
      <p:bldP spid="10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Modelling, informally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Operations split between start and finish actions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execute</a:t>
            </a:r>
            <a:r>
              <a:rPr lang="en-GB" sz="2400" dirty="0">
                <a:latin typeface="Myriad Pro" panose="020B0503030403020204" charset="0"/>
              </a:rPr>
              <a:t> actions to generate linearisation on-the-fly</a:t>
            </a:r>
            <a:endParaRPr lang="en-GB" sz="2400" i="1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tracks current value </a:t>
            </a:r>
            <a:r>
              <a:rPr lang="en-GB" sz="2400" i="1" dirty="0">
                <a:latin typeface="Myriad Pro" panose="020B0503030403020204" charset="0"/>
              </a:rPr>
              <a:t>d</a:t>
            </a:r>
            <a:r>
              <a:rPr lang="en-GB" sz="2400" dirty="0">
                <a:latin typeface="Myriad Pro" panose="020B0503030403020204" charset="0"/>
              </a:rPr>
              <a:t>, updated on </a:t>
            </a:r>
            <a:r>
              <a:rPr lang="en-GB" sz="2400" i="1" dirty="0">
                <a:latin typeface="Myriad Pro" panose="020B0503030403020204" charset="0"/>
              </a:rPr>
              <a:t>exec write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Save current value on </a:t>
            </a:r>
            <a:r>
              <a:rPr lang="en-GB" sz="2400" i="1" dirty="0">
                <a:latin typeface="Myriad Pro" panose="020B0503030403020204" charset="0"/>
              </a:rPr>
              <a:t>exec read, </a:t>
            </a:r>
            <a:r>
              <a:rPr lang="en-GB" sz="2400" dirty="0">
                <a:latin typeface="Myriad Pro" panose="020B0503030403020204" charset="0"/>
              </a:rPr>
              <a:t>return on </a:t>
            </a:r>
            <a:r>
              <a:rPr lang="en-GB" sz="2400" i="1" dirty="0">
                <a:latin typeface="Myriad Pro" panose="020B0503030403020204" charset="0"/>
              </a:rPr>
              <a:t>finish read</a:t>
            </a: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C05A0-0DA3-B483-8566-621C2F4CC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4412" y="5207682"/>
            <a:ext cx="9487015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F4E41C-5B29-D823-7164-47BCB9B1A0B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4030" y="4522603"/>
            <a:ext cx="9512084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84F0733-5154-7BA4-772A-8C4809CD7F71}"/>
              </a:ext>
            </a:extLst>
          </p:cNvPr>
          <p:cNvSpPr/>
          <p:nvPr/>
        </p:nvSpPr>
        <p:spPr>
          <a:xfrm>
            <a:off x="6894896" y="4505157"/>
            <a:ext cx="404369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0D232C-5943-982F-EEC1-FEF85C2A03BD}"/>
              </a:ext>
            </a:extLst>
          </p:cNvPr>
          <p:cNvSpPr/>
          <p:nvPr/>
        </p:nvSpPr>
        <p:spPr>
          <a:xfrm>
            <a:off x="5085669" y="4505459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8CC8DF-9BB3-4BC5-CE0B-A36D67763E1F}"/>
              </a:ext>
            </a:extLst>
          </p:cNvPr>
          <p:cNvSpPr/>
          <p:nvPr/>
        </p:nvSpPr>
        <p:spPr>
          <a:xfrm>
            <a:off x="3518317" y="4505158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Atomic Registers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0033C-6F4A-7C27-5588-BEAA63D49F5B}"/>
              </a:ext>
            </a:extLst>
          </p:cNvPr>
          <p:cNvSpPr txBox="1"/>
          <p:nvPr/>
        </p:nvSpPr>
        <p:spPr>
          <a:xfrm>
            <a:off x="287618" y="43379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5D2F-F0F9-B32A-8C9B-B8ECD2DFB247}"/>
              </a:ext>
            </a:extLst>
          </p:cNvPr>
          <p:cNvSpPr txBox="1"/>
          <p:nvPr/>
        </p:nvSpPr>
        <p:spPr>
          <a:xfrm>
            <a:off x="287618" y="50230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T1: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867C6F-3632-7363-52E1-6245EFB53E8A}"/>
              </a:ext>
            </a:extLst>
          </p:cNvPr>
          <p:cNvGrpSpPr/>
          <p:nvPr/>
        </p:nvGrpSpPr>
        <p:grpSpPr>
          <a:xfrm>
            <a:off x="969134" y="5138445"/>
            <a:ext cx="794352" cy="132858"/>
            <a:chOff x="4268665" y="340606"/>
            <a:chExt cx="2827502" cy="1328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50058D-54FD-471B-BB80-D67F0113847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75D6A4-1E61-E076-ECB7-EA3D1D0E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BCC2DA-8EA3-CC3E-1A4E-68DF387CB9B7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BAE2BE-8CF2-3EF8-4915-934F47418210}"/>
              </a:ext>
            </a:extLst>
          </p:cNvPr>
          <p:cNvSpPr txBox="1"/>
          <p:nvPr/>
        </p:nvSpPr>
        <p:spPr>
          <a:xfrm>
            <a:off x="925440" y="4831921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5AC32D-B4BC-DDB9-A95A-DAB8EBC0BFDD}"/>
              </a:ext>
            </a:extLst>
          </p:cNvPr>
          <p:cNvGrpSpPr/>
          <p:nvPr/>
        </p:nvGrpSpPr>
        <p:grpSpPr>
          <a:xfrm>
            <a:off x="2090362" y="4456174"/>
            <a:ext cx="794352" cy="132858"/>
            <a:chOff x="4268665" y="340606"/>
            <a:chExt cx="2827502" cy="13287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DE9A29-E67C-B21C-E968-D5E373B84DB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58D29-5AFD-3A26-0D0C-0E353E27AF5D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11AA52-05BB-830D-8700-51439BC55EFE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1C7BF4-0284-A186-D6E0-DE95178CF3B7}"/>
              </a:ext>
            </a:extLst>
          </p:cNvPr>
          <p:cNvSpPr txBox="1"/>
          <p:nvPr/>
        </p:nvSpPr>
        <p:spPr>
          <a:xfrm>
            <a:off x="2046668" y="411525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276BE7-E743-2D7F-315C-F9DBE355AE54}"/>
              </a:ext>
            </a:extLst>
          </p:cNvPr>
          <p:cNvGrpSpPr/>
          <p:nvPr/>
        </p:nvGrpSpPr>
        <p:grpSpPr>
          <a:xfrm>
            <a:off x="3287793" y="5141267"/>
            <a:ext cx="2808207" cy="126003"/>
            <a:chOff x="4268665" y="340606"/>
            <a:chExt cx="2827502" cy="13287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71ABA0A-36DB-B7E3-8C8F-AC6C25C8BDB5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D4E808-A59D-0280-3972-B45FEC382A4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4839C3-B023-7AB0-893B-91B1D52758E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B61FE44-890D-B261-1536-CF73FDB82F59}"/>
              </a:ext>
            </a:extLst>
          </p:cNvPr>
          <p:cNvSpPr txBox="1"/>
          <p:nvPr/>
        </p:nvSpPr>
        <p:spPr>
          <a:xfrm>
            <a:off x="4251026" y="483186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693720-B23A-512C-BCE8-BEFF157AD39E}"/>
              </a:ext>
            </a:extLst>
          </p:cNvPr>
          <p:cNvGrpSpPr/>
          <p:nvPr/>
        </p:nvGrpSpPr>
        <p:grpSpPr>
          <a:xfrm>
            <a:off x="3518317" y="4459411"/>
            <a:ext cx="794352" cy="132858"/>
            <a:chOff x="4268665" y="340606"/>
            <a:chExt cx="2827502" cy="13287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9F506E-435F-E3F0-FEFD-7BD2058D4D1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62BB04-5AC0-A484-5572-35AC8A22EF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4A2E8A-1E6C-6CD1-3331-0EE442733E36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8C37F82-923A-1CF7-2FAD-DE86BD68C408}"/>
              </a:ext>
            </a:extLst>
          </p:cNvPr>
          <p:cNvSpPr txBox="1"/>
          <p:nvPr/>
        </p:nvSpPr>
        <p:spPr>
          <a:xfrm>
            <a:off x="3474623" y="4118490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02ADC-87B6-722A-56A5-67FD7E30CD1E}"/>
              </a:ext>
            </a:extLst>
          </p:cNvPr>
          <p:cNvGrpSpPr/>
          <p:nvPr/>
        </p:nvGrpSpPr>
        <p:grpSpPr>
          <a:xfrm>
            <a:off x="5083581" y="4447728"/>
            <a:ext cx="794352" cy="132858"/>
            <a:chOff x="4268665" y="340606"/>
            <a:chExt cx="2827502" cy="13287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5961309-1BAD-E3FA-E7A1-57097237E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CFBED-62A5-D8C1-2B06-B2291C85EEA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9CCE8C7-1A18-A85C-45C1-8B9FA920A9DB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014046-4DE1-A616-9168-048569321F0E}"/>
              </a:ext>
            </a:extLst>
          </p:cNvPr>
          <p:cNvSpPr txBox="1"/>
          <p:nvPr/>
        </p:nvSpPr>
        <p:spPr>
          <a:xfrm>
            <a:off x="5039887" y="41068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FF09BC-E624-8476-4B6E-DEA3FF605D81}"/>
              </a:ext>
            </a:extLst>
          </p:cNvPr>
          <p:cNvGrpSpPr/>
          <p:nvPr/>
        </p:nvGrpSpPr>
        <p:grpSpPr>
          <a:xfrm>
            <a:off x="6886716" y="5137267"/>
            <a:ext cx="1426879" cy="141676"/>
            <a:chOff x="4268665" y="340606"/>
            <a:chExt cx="2827502" cy="132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ACFC14-B985-05D1-6949-CF19A97A457C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E6F103-8930-3F87-06B6-3430394F1E5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71A908-EC9F-4ACC-3796-BF7CD1CE80A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768F01-E511-98AC-7542-C8206C554AA8}"/>
              </a:ext>
            </a:extLst>
          </p:cNvPr>
          <p:cNvSpPr txBox="1"/>
          <p:nvPr/>
        </p:nvSpPr>
        <p:spPr>
          <a:xfrm>
            <a:off x="7253816" y="47899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26E3B4-0CE5-BA3D-81DB-147EDF84F55A}"/>
              </a:ext>
            </a:extLst>
          </p:cNvPr>
          <p:cNvGrpSpPr/>
          <p:nvPr/>
        </p:nvGrpSpPr>
        <p:grpSpPr>
          <a:xfrm>
            <a:off x="6489540" y="4451417"/>
            <a:ext cx="794352" cy="132858"/>
            <a:chOff x="4268665" y="340606"/>
            <a:chExt cx="2827502" cy="13287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511C3E-574B-8F17-FF75-59DEB9582BFF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707E983-1A45-E446-83C2-9B71BED233EB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85350C-40B9-5872-E435-86D0D477B88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E4EA9D6-0A8F-22BF-00A2-1FC34BC547DC}"/>
              </a:ext>
            </a:extLst>
          </p:cNvPr>
          <p:cNvSpPr txBox="1"/>
          <p:nvPr/>
        </p:nvSpPr>
        <p:spPr>
          <a:xfrm>
            <a:off x="6445847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68D6C7-DADE-22D2-AAD6-707442C6DAB7}"/>
              </a:ext>
            </a:extLst>
          </p:cNvPr>
          <p:cNvGrpSpPr/>
          <p:nvPr/>
        </p:nvGrpSpPr>
        <p:grpSpPr>
          <a:xfrm>
            <a:off x="8580018" y="4452103"/>
            <a:ext cx="794352" cy="132858"/>
            <a:chOff x="4268665" y="340606"/>
            <a:chExt cx="2827502" cy="13287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EBCD3FE-882E-DE8F-0E19-81F585675349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226A8A-94F7-2161-FC33-EAB6BB946133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E33826-7003-B710-210A-27C56A08A12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ABCA463-7AAD-2CE0-60F4-37BFAB6559C5}"/>
              </a:ext>
            </a:extLst>
          </p:cNvPr>
          <p:cNvSpPr txBox="1"/>
          <p:nvPr/>
        </p:nvSpPr>
        <p:spPr>
          <a:xfrm>
            <a:off x="8536325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1C1540AD-FE13-1ABD-CF43-83196DDD8AC6}"/>
              </a:ext>
            </a:extLst>
          </p:cNvPr>
          <p:cNvSpPr/>
          <p:nvPr/>
        </p:nvSpPr>
        <p:spPr>
          <a:xfrm>
            <a:off x="3287793" y="534907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B27B6A5C-4A75-1117-EAE1-F5BC204397D6}"/>
              </a:ext>
            </a:extLst>
          </p:cNvPr>
          <p:cNvSpPr/>
          <p:nvPr/>
        </p:nvSpPr>
        <p:spPr>
          <a:xfrm>
            <a:off x="6071686" y="5346791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E33F3E9E-DA0A-8CAF-722B-FA78290AD908}"/>
              </a:ext>
            </a:extLst>
          </p:cNvPr>
          <p:cNvSpPr/>
          <p:nvPr/>
        </p:nvSpPr>
        <p:spPr>
          <a:xfrm rot="10800000">
            <a:off x="2067502" y="415300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10F9CF95-8F99-608A-8BE0-E36D3897D8EB}"/>
              </a:ext>
            </a:extLst>
          </p:cNvPr>
          <p:cNvSpPr/>
          <p:nvPr/>
        </p:nvSpPr>
        <p:spPr>
          <a:xfrm rot="10800000">
            <a:off x="2861854" y="4150834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21D0D8-CA5A-3827-8388-B02AA544D380}"/>
              </a:ext>
            </a:extLst>
          </p:cNvPr>
          <p:cNvSpPr txBox="1"/>
          <p:nvPr/>
        </p:nvSpPr>
        <p:spPr>
          <a:xfrm>
            <a:off x="1818369" y="3744540"/>
            <a:ext cx="5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sr</a:t>
            </a:r>
            <a:r>
              <a:rPr lang="en-GB" dirty="0">
                <a:latin typeface="Myriad Pro" panose="020B0503030403020204" charset="0"/>
              </a:rPr>
              <a:t>₀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22CFC3-4C1C-7B80-DB55-81109955554A}"/>
              </a:ext>
            </a:extLst>
          </p:cNvPr>
          <p:cNvSpPr txBox="1"/>
          <p:nvPr/>
        </p:nvSpPr>
        <p:spPr>
          <a:xfrm>
            <a:off x="2477799" y="3744540"/>
            <a:ext cx="7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fr</a:t>
            </a:r>
            <a:r>
              <a:rPr lang="en-GB" dirty="0">
                <a:latin typeface="Myriad Pro" panose="020B0503030403020204" charset="0"/>
              </a:rPr>
              <a:t>₀(0)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9B87ED-B291-BB94-B532-827368BD4B17}"/>
              </a:ext>
            </a:extLst>
          </p:cNvPr>
          <p:cNvSpPr txBox="1"/>
          <p:nvPr/>
        </p:nvSpPr>
        <p:spPr>
          <a:xfrm>
            <a:off x="2959196" y="5558483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sw</a:t>
            </a:r>
            <a:r>
              <a:rPr lang="en-GB" dirty="0">
                <a:latin typeface="Myriad Pro" panose="020B0503030403020204" charset="0"/>
              </a:rPr>
              <a:t>₁(2)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DA983D-0EF7-93A1-0EAA-92DC9A036812}"/>
              </a:ext>
            </a:extLst>
          </p:cNvPr>
          <p:cNvSpPr txBox="1"/>
          <p:nvPr/>
        </p:nvSpPr>
        <p:spPr>
          <a:xfrm>
            <a:off x="5743089" y="5546836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fw</a:t>
            </a:r>
            <a:r>
              <a:rPr lang="en-GB" dirty="0">
                <a:latin typeface="Myriad Pro" panose="020B0503030403020204" charset="0"/>
              </a:rPr>
              <a:t>₁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600E8F-5BE0-8DAA-73B2-3661F1ED579E}"/>
              </a:ext>
            </a:extLst>
          </p:cNvPr>
          <p:cNvSpPr txBox="1"/>
          <p:nvPr/>
        </p:nvSpPr>
        <p:spPr>
          <a:xfrm>
            <a:off x="991993" y="5563725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22013747-4B03-3142-538A-7CD5DFDAEC17}"/>
              </a:ext>
            </a:extLst>
          </p:cNvPr>
          <p:cNvSpPr/>
          <p:nvPr/>
        </p:nvSpPr>
        <p:spPr>
          <a:xfrm>
            <a:off x="1326955" y="5360192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5237AD-E03B-23E8-46EE-A40453561AF1}"/>
              </a:ext>
            </a:extLst>
          </p:cNvPr>
          <p:cNvSpPr txBox="1"/>
          <p:nvPr/>
        </p:nvSpPr>
        <p:spPr>
          <a:xfrm>
            <a:off x="4814557" y="5556798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+ d</a:t>
            </a:r>
            <a:r>
              <a:rPr lang="en-GB" dirty="0">
                <a:latin typeface="Myriad Pro" panose="020B0503030403020204" charset="0"/>
              </a:rPr>
              <a:t> :=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8D106405-0EB3-A006-C889-316E5C5A32A4}"/>
              </a:ext>
            </a:extLst>
          </p:cNvPr>
          <p:cNvSpPr/>
          <p:nvPr/>
        </p:nvSpPr>
        <p:spPr>
          <a:xfrm>
            <a:off x="6995719" y="5331482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28828-B986-B203-EC5D-94A62E2E84BC}"/>
              </a:ext>
            </a:extLst>
          </p:cNvPr>
          <p:cNvSpPr txBox="1"/>
          <p:nvPr/>
        </p:nvSpPr>
        <p:spPr>
          <a:xfrm>
            <a:off x="6464361" y="5545741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8B415283-5A28-2574-A55B-B8A97B6DE8A0}"/>
              </a:ext>
            </a:extLst>
          </p:cNvPr>
          <p:cNvSpPr/>
          <p:nvPr/>
        </p:nvSpPr>
        <p:spPr>
          <a:xfrm rot="10800000">
            <a:off x="7126730" y="3875878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6ED05C-8CAA-29FA-C368-3448C70CD8DE}"/>
              </a:ext>
            </a:extLst>
          </p:cNvPr>
          <p:cNvSpPr txBox="1"/>
          <p:nvPr/>
        </p:nvSpPr>
        <p:spPr>
          <a:xfrm>
            <a:off x="6539228" y="3509917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4F1B2E59-BFEC-B25A-02E2-3EFC85C00800}"/>
              </a:ext>
            </a:extLst>
          </p:cNvPr>
          <p:cNvSpPr>
            <a:spLocks noChangeAspect="1"/>
          </p:cNvSpPr>
          <p:nvPr/>
        </p:nvSpPr>
        <p:spPr>
          <a:xfrm>
            <a:off x="1279551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BC8D6A62-88D3-38BB-5510-A497B27F38EE}"/>
              </a:ext>
            </a:extLst>
          </p:cNvPr>
          <p:cNvSpPr>
            <a:spLocks noChangeAspect="1"/>
          </p:cNvSpPr>
          <p:nvPr/>
        </p:nvSpPr>
        <p:spPr>
          <a:xfrm>
            <a:off x="4618350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EE2C52A-6E4B-D9A1-F431-9704697B4207}"/>
              </a:ext>
            </a:extLst>
          </p:cNvPr>
          <p:cNvSpPr>
            <a:spLocks noChangeAspect="1"/>
          </p:cNvSpPr>
          <p:nvPr/>
        </p:nvSpPr>
        <p:spPr>
          <a:xfrm>
            <a:off x="7093445" y="4451417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0FC9D0C9-5B5E-E073-3C1A-0CBCBD5FAC47}"/>
              </a:ext>
            </a:extLst>
          </p:cNvPr>
          <p:cNvSpPr>
            <a:spLocks noChangeAspect="1"/>
          </p:cNvSpPr>
          <p:nvPr/>
        </p:nvSpPr>
        <p:spPr>
          <a:xfrm>
            <a:off x="6939575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C9A1036-1CF5-459E-2C91-A923D89CB991}"/>
              </a:ext>
            </a:extLst>
          </p:cNvPr>
          <p:cNvSpPr/>
          <p:nvPr/>
        </p:nvSpPr>
        <p:spPr>
          <a:xfrm>
            <a:off x="4669035" y="5358943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D8D9D-806D-36E8-3E8A-B4B239B1AEA8}"/>
              </a:ext>
            </a:extLst>
          </p:cNvPr>
          <p:cNvSpPr txBox="1"/>
          <p:nvPr/>
        </p:nvSpPr>
        <p:spPr>
          <a:xfrm>
            <a:off x="4340438" y="5545741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ew</a:t>
            </a:r>
            <a:r>
              <a:rPr lang="en-GB" dirty="0">
                <a:latin typeface="Myriad Pro" panose="020B0503030403020204" charset="0"/>
              </a:rPr>
              <a:t>₁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CF62D520-45DF-CEAE-2CCE-F98B35F4E919}"/>
              </a:ext>
            </a:extLst>
          </p:cNvPr>
          <p:cNvSpPr>
            <a:spLocks noChangeAspect="1"/>
          </p:cNvSpPr>
          <p:nvPr/>
        </p:nvSpPr>
        <p:spPr>
          <a:xfrm>
            <a:off x="2416713" y="4451085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788B8A81-559C-0BC9-D909-2F2021110976}"/>
              </a:ext>
            </a:extLst>
          </p:cNvPr>
          <p:cNvSpPr>
            <a:spLocks noChangeAspect="1"/>
          </p:cNvSpPr>
          <p:nvPr/>
        </p:nvSpPr>
        <p:spPr>
          <a:xfrm>
            <a:off x="3827857" y="4445957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Diamond 81">
            <a:extLst>
              <a:ext uri="{FF2B5EF4-FFF2-40B4-BE49-F238E27FC236}">
                <a16:creationId xmlns:a16="http://schemas.microsoft.com/office/drawing/2014/main" id="{79AD36B4-4F7D-69C7-C40A-44B24886C92E}"/>
              </a:ext>
            </a:extLst>
          </p:cNvPr>
          <p:cNvSpPr>
            <a:spLocks noChangeAspect="1"/>
          </p:cNvSpPr>
          <p:nvPr/>
        </p:nvSpPr>
        <p:spPr>
          <a:xfrm>
            <a:off x="5395980" y="4436001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Diamond 82">
            <a:extLst>
              <a:ext uri="{FF2B5EF4-FFF2-40B4-BE49-F238E27FC236}">
                <a16:creationId xmlns:a16="http://schemas.microsoft.com/office/drawing/2014/main" id="{535046FC-9055-C586-DCA6-AA9AB7FE3C12}"/>
              </a:ext>
            </a:extLst>
          </p:cNvPr>
          <p:cNvSpPr>
            <a:spLocks noChangeAspect="1"/>
          </p:cNvSpPr>
          <p:nvPr/>
        </p:nvSpPr>
        <p:spPr>
          <a:xfrm>
            <a:off x="8899734" y="4437140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row: Up 83">
            <a:extLst>
              <a:ext uri="{FF2B5EF4-FFF2-40B4-BE49-F238E27FC236}">
                <a16:creationId xmlns:a16="http://schemas.microsoft.com/office/drawing/2014/main" id="{DDD2DA73-471A-C27C-3141-957BE13FBC51}"/>
              </a:ext>
            </a:extLst>
          </p:cNvPr>
          <p:cNvSpPr/>
          <p:nvPr/>
        </p:nvSpPr>
        <p:spPr>
          <a:xfrm>
            <a:off x="2472857" y="4663893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DBDD93-9B09-B7F6-E0F9-F6DD7DD08A4C}"/>
              </a:ext>
            </a:extLst>
          </p:cNvPr>
          <p:cNvSpPr txBox="1"/>
          <p:nvPr/>
        </p:nvSpPr>
        <p:spPr>
          <a:xfrm>
            <a:off x="2136082" y="4789907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er₀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F947E7-7169-8708-40D7-3E2C78FBFB97}"/>
              </a:ext>
            </a:extLst>
          </p:cNvPr>
          <p:cNvSpPr txBox="1"/>
          <p:nvPr/>
        </p:nvSpPr>
        <p:spPr>
          <a:xfrm>
            <a:off x="2585602" y="4778763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+ d</a:t>
            </a:r>
            <a:r>
              <a:rPr lang="en-GB" dirty="0">
                <a:latin typeface="Myriad Pro" panose="020B0503030403020204" charset="0"/>
              </a:rPr>
              <a:t> 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87" name="Arrow: Up 86">
            <a:extLst>
              <a:ext uri="{FF2B5EF4-FFF2-40B4-BE49-F238E27FC236}">
                <a16:creationId xmlns:a16="http://schemas.microsoft.com/office/drawing/2014/main" id="{66591AFF-6729-F1E1-4267-7AF56543013D}"/>
              </a:ext>
            </a:extLst>
          </p:cNvPr>
          <p:cNvSpPr/>
          <p:nvPr/>
        </p:nvSpPr>
        <p:spPr>
          <a:xfrm rot="10800000">
            <a:off x="3874083" y="3904336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F5A0173-C1DD-BDD2-DA46-58C91FDABF87}"/>
              </a:ext>
            </a:extLst>
          </p:cNvPr>
          <p:cNvSpPr txBox="1"/>
          <p:nvPr/>
        </p:nvSpPr>
        <p:spPr>
          <a:xfrm>
            <a:off x="3376865" y="3496423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 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2D0ED0-5ADE-B94E-404B-1C6F22EF2C19}"/>
              </a:ext>
            </a:extLst>
          </p:cNvPr>
          <p:cNvSpPr txBox="1"/>
          <p:nvPr/>
        </p:nvSpPr>
        <p:spPr>
          <a:xfrm>
            <a:off x="4882907" y="3508434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 =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0" name="Arrow: Up 89">
            <a:extLst>
              <a:ext uri="{FF2B5EF4-FFF2-40B4-BE49-F238E27FC236}">
                <a16:creationId xmlns:a16="http://schemas.microsoft.com/office/drawing/2014/main" id="{7ACC7644-25A7-F597-96E3-9C25F981EB94}"/>
              </a:ext>
            </a:extLst>
          </p:cNvPr>
          <p:cNvSpPr/>
          <p:nvPr/>
        </p:nvSpPr>
        <p:spPr>
          <a:xfrm rot="10800000">
            <a:off x="5437125" y="3912729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6089AAAF-1C1C-5847-FF15-B954E84307B6}"/>
              </a:ext>
            </a:extLst>
          </p:cNvPr>
          <p:cNvSpPr/>
          <p:nvPr/>
        </p:nvSpPr>
        <p:spPr>
          <a:xfrm rot="10800000">
            <a:off x="8939632" y="3842900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9E07D9D-0D77-4EA8-F79A-F286F040D2BB}"/>
              </a:ext>
            </a:extLst>
          </p:cNvPr>
          <p:cNvSpPr txBox="1"/>
          <p:nvPr/>
        </p:nvSpPr>
        <p:spPr>
          <a:xfrm>
            <a:off x="8352130" y="3476939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= 1</a:t>
            </a:r>
            <a:endParaRPr lang="LID4096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4" grpId="0"/>
      <p:bldP spid="5" grpId="0"/>
      <p:bldP spid="24" grpId="0"/>
      <p:bldP spid="29" grpId="0"/>
      <p:bldP spid="34" grpId="0"/>
      <p:bldP spid="39" grpId="0"/>
      <p:bldP spid="44" grpId="0"/>
      <p:bldP spid="49" grpId="0"/>
      <p:bldP spid="54" grpId="0"/>
      <p:bldP spid="59" grpId="0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2" grpId="0" animBg="1"/>
      <p:bldP spid="7" grpId="0" animBg="1"/>
      <p:bldP spid="8" grpId="0" animBg="1"/>
      <p:bldP spid="9" grpId="0" animBg="1"/>
      <p:bldP spid="10" grpId="0" animBg="1"/>
      <p:bldP spid="11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 animBg="1"/>
      <p:bldP spid="88" grpId="0"/>
      <p:bldP spid="89" grpId="0"/>
      <p:bldP spid="90" grpId="0" animBg="1"/>
      <p:bldP spid="91" grpId="0" animBg="1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Verifying mutual exclusion algorithms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Properties: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Mutex:</a:t>
            </a:r>
            <a:r>
              <a:rPr lang="en-GB" sz="2400" dirty="0">
                <a:latin typeface="Myriad Pro" panose="020B0503030403020204" charset="0"/>
              </a:rPr>
              <a:t> no two threads can simultaneously enter their critical sections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Reach:</a:t>
            </a:r>
            <a:r>
              <a:rPr lang="en-GB" sz="2400" dirty="0">
                <a:latin typeface="Myriad Pro" panose="020B0503030403020204" charset="0"/>
              </a:rPr>
              <a:t> if a thread wants access to its critical section, then until it gets access it is always possible for it to eventually get access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Both are safety properties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Work so Far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871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Work so Far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48F40-8B6B-7A01-7EE2-3123555A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72" y="1208313"/>
            <a:ext cx="9329057" cy="44063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063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Liveness is extremely important for mutual exclusion algorithms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Without liveness, solving mutex is trivial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Starvation freedom: </a:t>
            </a:r>
            <a:r>
              <a:rPr lang="en-GB" sz="2400" dirty="0">
                <a:latin typeface="Myriad Pro" panose="020B0503030403020204" charset="0"/>
              </a:rPr>
              <a:t>if a thread wants access to the critical section, it eventually obtains it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Verifying liveness properties proved difficult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Hence,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Reach</a:t>
            </a:r>
            <a:r>
              <a:rPr lang="en-GB" sz="2400" dirty="0">
                <a:latin typeface="Myriad Pro" panose="020B0503030403020204" charset="0"/>
              </a:rPr>
              <a:t>: a very, very weak version of starvation freedom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Adding Liveness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54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Adding Liveness</a:t>
            </a:r>
            <a:endParaRPr lang="LID4096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364FCF4-8308-46DA-A275-C92D99B7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7" r="11910"/>
          <a:stretch/>
        </p:blipFill>
        <p:spPr>
          <a:xfrm>
            <a:off x="6068248" y="2123156"/>
            <a:ext cx="4560276" cy="36936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2A466-CA0F-7FB1-6CAC-6B756C60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4" y="2123156"/>
            <a:ext cx="4025452" cy="190500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842A86-4308-3E96-7249-4D7BB2D4AF5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4561" y="4822006"/>
            <a:ext cx="9512084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99B7C-4897-19D3-F8D4-1A69FFD0DDE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04943" y="5507085"/>
            <a:ext cx="9487015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C8B627-8868-7549-048F-92A4E7AC7137}"/>
              </a:ext>
            </a:extLst>
          </p:cNvPr>
          <p:cNvSpPr txBox="1"/>
          <p:nvPr/>
        </p:nvSpPr>
        <p:spPr>
          <a:xfrm>
            <a:off x="138149" y="46373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T0: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AADEA-74B0-7D9A-A629-94C7086EEDC5}"/>
              </a:ext>
            </a:extLst>
          </p:cNvPr>
          <p:cNvSpPr txBox="1"/>
          <p:nvPr/>
        </p:nvSpPr>
        <p:spPr>
          <a:xfrm>
            <a:off x="138149" y="532241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T1: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881C7-5AB3-1F81-0B33-D784ABBFFED2}"/>
              </a:ext>
            </a:extLst>
          </p:cNvPr>
          <p:cNvGrpSpPr/>
          <p:nvPr/>
        </p:nvGrpSpPr>
        <p:grpSpPr>
          <a:xfrm>
            <a:off x="5698995" y="5438060"/>
            <a:ext cx="585461" cy="114281"/>
            <a:chOff x="4268665" y="340606"/>
            <a:chExt cx="2827502" cy="13287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0D293D-1CC9-520B-BAF1-ACEE129CDE97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CCE4AC-FB87-045D-1D11-F2BC285C664E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777A5B-CC35-5743-73C7-7A202B416E5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1895C6F-B7EC-59FE-CDE7-3C576A9FF29E}"/>
              </a:ext>
            </a:extLst>
          </p:cNvPr>
          <p:cNvSpPr/>
          <p:nvPr/>
        </p:nvSpPr>
        <p:spPr>
          <a:xfrm>
            <a:off x="720499" y="4771153"/>
            <a:ext cx="101705" cy="1017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DE0C7-7CB3-24BB-FE97-257F5218565F}"/>
              </a:ext>
            </a:extLst>
          </p:cNvPr>
          <p:cNvSpPr txBox="1"/>
          <p:nvPr/>
        </p:nvSpPr>
        <p:spPr>
          <a:xfrm>
            <a:off x="381334" y="4402679"/>
            <a:ext cx="88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Myriad Pro" panose="020B0503030403020204" charset="0"/>
              </a:rPr>
              <a:t>noncrit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604D31-F51B-9909-D55E-146C7242BE24}"/>
              </a:ext>
            </a:extLst>
          </p:cNvPr>
          <p:cNvSpPr txBox="1"/>
          <p:nvPr/>
        </p:nvSpPr>
        <p:spPr>
          <a:xfrm>
            <a:off x="5331635" y="5580207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flag[1] ← 1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B07FCB-5495-DFED-A4A5-F79380E2C50D}"/>
              </a:ext>
            </a:extLst>
          </p:cNvPr>
          <p:cNvGrpSpPr/>
          <p:nvPr/>
        </p:nvGrpSpPr>
        <p:grpSpPr>
          <a:xfrm>
            <a:off x="6536045" y="5435838"/>
            <a:ext cx="623594" cy="110812"/>
            <a:chOff x="4268665" y="340606"/>
            <a:chExt cx="2827502" cy="13287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682689-78BD-71A6-81CF-87A0F7BD008E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DAF3B0-D23E-DFB6-BE98-BEB330271DE7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BE81DB-920C-61B1-B46B-67415E1C227D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C2D92D6-EE38-0764-38C6-C5446459F895}"/>
              </a:ext>
            </a:extLst>
          </p:cNvPr>
          <p:cNvSpPr txBox="1"/>
          <p:nvPr/>
        </p:nvSpPr>
        <p:spPr>
          <a:xfrm>
            <a:off x="6213374" y="5580207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turn ← 1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38B0DD-A199-98C0-13FD-B1FD14EADAA8}"/>
              </a:ext>
            </a:extLst>
          </p:cNvPr>
          <p:cNvGrpSpPr/>
          <p:nvPr/>
        </p:nvGrpSpPr>
        <p:grpSpPr>
          <a:xfrm>
            <a:off x="1260383" y="4744178"/>
            <a:ext cx="740176" cy="119793"/>
            <a:chOff x="4268665" y="340606"/>
            <a:chExt cx="2827502" cy="13287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A97AC8-8157-D216-D5F6-D8389FD22F13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5BC648B-D61F-41AE-DDBE-9DE0DD8A177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EA8118-9A99-14A3-5651-43EFFA0C763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2B5EBD4-6E6F-96CC-4E23-AEF346B5AE83}"/>
              </a:ext>
            </a:extLst>
          </p:cNvPr>
          <p:cNvSpPr txBox="1"/>
          <p:nvPr/>
        </p:nvSpPr>
        <p:spPr>
          <a:xfrm>
            <a:off x="1010664" y="4409467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flag[0] ← 1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4831A3-BEA9-5B92-1345-24DBBDDFF959}"/>
              </a:ext>
            </a:extLst>
          </p:cNvPr>
          <p:cNvGrpSpPr/>
          <p:nvPr/>
        </p:nvGrpSpPr>
        <p:grpSpPr>
          <a:xfrm>
            <a:off x="2272695" y="4734150"/>
            <a:ext cx="568894" cy="129821"/>
            <a:chOff x="4268665" y="340606"/>
            <a:chExt cx="2827502" cy="13287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E9DD1A-6D12-3FB4-FE70-16501C360126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A3E804-70DD-8CC7-629D-19AA5642F6F2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5D1783-222C-8C83-90C2-0C0ACC71EAB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D5AF13F-33FB-7209-264C-5C99B04FDB82}"/>
              </a:ext>
            </a:extLst>
          </p:cNvPr>
          <p:cNvSpPr txBox="1"/>
          <p:nvPr/>
        </p:nvSpPr>
        <p:spPr>
          <a:xfrm>
            <a:off x="1904646" y="4413517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turn ← 0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6F463C-2BD8-647D-5BB3-BB8754864538}"/>
              </a:ext>
            </a:extLst>
          </p:cNvPr>
          <p:cNvGrpSpPr/>
          <p:nvPr/>
        </p:nvGrpSpPr>
        <p:grpSpPr>
          <a:xfrm>
            <a:off x="7512563" y="5430180"/>
            <a:ext cx="773103" cy="108562"/>
            <a:chOff x="4268665" y="340606"/>
            <a:chExt cx="2827502" cy="13287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A080AF-4EFE-8829-6272-D1E00371BC4D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E82B419-F065-54ED-0EC6-62CD355DAFC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716A4C-6E14-B02B-46E0-E9A6807FF1F0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E82E04-D3E6-9E23-8A07-F21380ACE09C}"/>
              </a:ext>
            </a:extLst>
          </p:cNvPr>
          <p:cNvSpPr txBox="1"/>
          <p:nvPr/>
        </p:nvSpPr>
        <p:spPr>
          <a:xfrm>
            <a:off x="7213978" y="5569404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flag[0] = 1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5DD190-9C47-C8E2-14CA-CC986023D619}"/>
              </a:ext>
            </a:extLst>
          </p:cNvPr>
          <p:cNvGrpSpPr/>
          <p:nvPr/>
        </p:nvGrpSpPr>
        <p:grpSpPr>
          <a:xfrm>
            <a:off x="8450192" y="5430181"/>
            <a:ext cx="605572" cy="116470"/>
            <a:chOff x="4268665" y="340606"/>
            <a:chExt cx="2827502" cy="13287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9AA7E08-0FC4-C2B7-221E-FDA6E4E7EED3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AEED5D-D1D5-C78C-0D65-BC4894507831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63DEBAA-A165-4EEE-DD91-56A6C472A36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60D0EC6-FD1E-AC3C-9984-D9F7F9CB0275}"/>
              </a:ext>
            </a:extLst>
          </p:cNvPr>
          <p:cNvSpPr txBox="1"/>
          <p:nvPr/>
        </p:nvSpPr>
        <p:spPr>
          <a:xfrm>
            <a:off x="8121883" y="5558503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turn = 1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D8C8D5-CAB6-1A5F-3512-F487936406BB}"/>
              </a:ext>
            </a:extLst>
          </p:cNvPr>
          <p:cNvGrpSpPr/>
          <p:nvPr/>
        </p:nvGrpSpPr>
        <p:grpSpPr>
          <a:xfrm>
            <a:off x="3173208" y="4741233"/>
            <a:ext cx="689351" cy="133026"/>
            <a:chOff x="4268665" y="340606"/>
            <a:chExt cx="2827502" cy="13287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A60391-06CD-19D5-FA9C-6760965755BC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A3D69B-D50F-B9C5-2BE9-44B18E418244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72F088-7A05-99B6-21B1-717D5C03EBD5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8A6F81D-4179-6B23-D90E-D369532E96BD}"/>
              </a:ext>
            </a:extLst>
          </p:cNvPr>
          <p:cNvSpPr txBox="1"/>
          <p:nvPr/>
        </p:nvSpPr>
        <p:spPr>
          <a:xfrm>
            <a:off x="2860569" y="4401140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flag[1] = 0 </a:t>
            </a:r>
            <a:endParaRPr lang="LID4096" sz="1600" dirty="0">
              <a:latin typeface="Myriad Pro" panose="020B050303040302020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6DE719-BCEC-229A-E6D7-4123B5228C3C}"/>
              </a:ext>
            </a:extLst>
          </p:cNvPr>
          <p:cNvGrpSpPr/>
          <p:nvPr/>
        </p:nvGrpSpPr>
        <p:grpSpPr>
          <a:xfrm>
            <a:off x="4151741" y="4755815"/>
            <a:ext cx="611793" cy="117043"/>
            <a:chOff x="4268665" y="340606"/>
            <a:chExt cx="2827502" cy="13287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B91CD8-6747-70B4-9390-21CC8F13FF12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E7729F-7B0D-0BB5-0C7F-819716EC3533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7BD25F-7415-52A7-9A40-7307CBB38BD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155D6B-7FC0-1EB8-D4B9-2BD150239112}"/>
              </a:ext>
            </a:extLst>
          </p:cNvPr>
          <p:cNvSpPr txBox="1"/>
          <p:nvPr/>
        </p:nvSpPr>
        <p:spPr>
          <a:xfrm>
            <a:off x="3808042" y="4409467"/>
            <a:ext cx="129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turn = 0</a:t>
            </a:r>
            <a:endParaRPr lang="LID4096" sz="1600" dirty="0">
              <a:latin typeface="Myriad Pro" panose="020B050303040302020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F952E45-9958-E6FE-EEC2-6180BD21466C}"/>
              </a:ext>
            </a:extLst>
          </p:cNvPr>
          <p:cNvSpPr/>
          <p:nvPr/>
        </p:nvSpPr>
        <p:spPr>
          <a:xfrm>
            <a:off x="9548956" y="4772665"/>
            <a:ext cx="101705" cy="1017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77DB04-D236-8EFF-FC2F-23202D43A161}"/>
              </a:ext>
            </a:extLst>
          </p:cNvPr>
          <p:cNvSpPr txBox="1"/>
          <p:nvPr/>
        </p:nvSpPr>
        <p:spPr>
          <a:xfrm>
            <a:off x="9163068" y="4406229"/>
            <a:ext cx="88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Myriad Pro" panose="020B0503030403020204" charset="0"/>
              </a:rPr>
              <a:t>crit?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357F52-4E80-83B9-21DC-70C4A95300ED}"/>
              </a:ext>
            </a:extLst>
          </p:cNvPr>
          <p:cNvSpPr/>
          <p:nvPr/>
        </p:nvSpPr>
        <p:spPr>
          <a:xfrm>
            <a:off x="5107231" y="5450636"/>
            <a:ext cx="101705" cy="1017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09D8B4-B5CE-6CA0-0E50-C311B6A2BBC0}"/>
              </a:ext>
            </a:extLst>
          </p:cNvPr>
          <p:cNvSpPr txBox="1"/>
          <p:nvPr/>
        </p:nvSpPr>
        <p:spPr>
          <a:xfrm>
            <a:off x="4711836" y="5591126"/>
            <a:ext cx="88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Myriad Pro" panose="020B0503030403020204" charset="0"/>
              </a:rPr>
              <a:t>noncrit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9C7B35-8CB7-FF31-BD60-2007771B6C4A}"/>
              </a:ext>
            </a:extLst>
          </p:cNvPr>
          <p:cNvSpPr/>
          <p:nvPr/>
        </p:nvSpPr>
        <p:spPr>
          <a:xfrm>
            <a:off x="7280031" y="4570417"/>
            <a:ext cx="1984742" cy="1359139"/>
          </a:xfrm>
          <a:prstGeom prst="rect">
            <a:avLst/>
          </a:prstGeom>
          <a:noFill/>
          <a:ln w="28575">
            <a:solidFill>
              <a:srgbClr val="D128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A00C11-516C-4D1C-00EB-2C249723927A}"/>
              </a:ext>
            </a:extLst>
          </p:cNvPr>
          <p:cNvSpPr txBox="1"/>
          <p:nvPr/>
        </p:nvSpPr>
        <p:spPr>
          <a:xfrm>
            <a:off x="9055764" y="4255445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D1285B"/>
                </a:solidFill>
                <a:latin typeface="Myriad Pro" panose="020B0503030403020204" charset="0"/>
              </a:rPr>
              <a:t>ω</a:t>
            </a:r>
            <a:endParaRPr lang="LID4096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02E4E-B416-9452-24BE-B2416DAE2763}"/>
                  </a:ext>
                </a:extLst>
              </p:cNvPr>
              <p:cNvSpPr txBox="1"/>
              <p:nvPr/>
            </p:nvSpPr>
            <p:spPr>
              <a:xfrm>
                <a:off x="729343" y="1208313"/>
                <a:ext cx="98189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Starvation freedom in modal </a:t>
                </a:r>
                <a:r>
                  <a:rPr lang="el-GR" sz="2400" dirty="0">
                    <a:latin typeface="Myriad Pro" panose="020B0503030403020204" charset="0"/>
                  </a:rPr>
                  <a:t>μ</a:t>
                </a:r>
                <a:r>
                  <a:rPr lang="en-GB" sz="2400" dirty="0">
                    <a:latin typeface="Myriad Pro" panose="020B0503030403020204" charset="0"/>
                  </a:rPr>
                  <a:t>-calculus</a:t>
                </a:r>
              </a:p>
              <a:p>
                <a:pPr lvl="1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𝑡𝑖𝑑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!(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𝑡𝑟𝑢𝑒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𝑛𝑜𝑛𝑐𝑟𝑖𝑡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𝑡𝑖𝑑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𝑐𝑟𝑖𝑡</m:t>
                              </m:r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𝑡𝑖𝑑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Myriad Pro" panose="020B0503030403020204" charset="0"/>
                </a:endParaRPr>
              </a:p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Get spurious counterexamples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E.g. Peterson’s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Due to busy waiting, not non-atomic registers</a:t>
                </a:r>
              </a:p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Several ways to eliminate this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Reads as single action, of needed value, avoid busy waiting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Assume fairness or justness</a:t>
                </a:r>
              </a:p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Latter is more generic, and allows us to give reads duration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Plus, some algorithms have infinite loops without busy waiting</a:t>
                </a:r>
              </a:p>
              <a:p>
                <a:pPr marL="1714500" lvl="3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E.g. Dekker’s</a:t>
                </a:r>
              </a:p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GB" sz="2400" dirty="0">
                  <a:latin typeface="Myriad Pro" panose="020B0503030403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02E4E-B416-9452-24BE-B2416DAE2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3" y="1208313"/>
                <a:ext cx="9818914" cy="4524315"/>
              </a:xfrm>
              <a:prstGeom prst="rect">
                <a:avLst/>
              </a:prstGeom>
              <a:blipFill>
                <a:blip r:embed="rId5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white sheet with black text&#10;&#10;Description automatically generated">
            <a:extLst>
              <a:ext uri="{FF2B5EF4-FFF2-40B4-BE49-F238E27FC236}">
                <a16:creationId xmlns:a16="http://schemas.microsoft.com/office/drawing/2014/main" id="{127B45DF-C17C-93EC-FD34-48B5E24DD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75" y="980778"/>
            <a:ext cx="3116850" cy="29644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89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9" grpId="0" animBg="1"/>
      <p:bldP spid="19" grpId="1" animBg="1"/>
      <p:bldP spid="20" grpId="0"/>
      <p:bldP spid="20" grpId="1"/>
      <p:bldP spid="21" grpId="0"/>
      <p:bldP spid="21" grpId="1"/>
      <p:bldP spid="26" grpId="0"/>
      <p:bldP spid="26" grpId="1"/>
      <p:bldP spid="31" grpId="0"/>
      <p:bldP spid="31" grpId="1"/>
      <p:bldP spid="36" grpId="0"/>
      <p:bldP spid="36" grpId="1"/>
      <p:bldP spid="41" grpId="0"/>
      <p:bldP spid="41" grpId="1"/>
      <p:bldP spid="46" grpId="0"/>
      <p:bldP spid="46" grpId="1"/>
      <p:bldP spid="51" grpId="0"/>
      <p:bldP spid="51" grpId="1"/>
      <p:bldP spid="56" grpId="0"/>
      <p:bldP spid="56" grpId="1"/>
      <p:bldP spid="59" grpId="0" animBg="1"/>
      <p:bldP spid="59" grpId="1" animBg="1"/>
      <p:bldP spid="60" grpId="0"/>
      <p:bldP spid="60" grpId="1"/>
      <p:bldP spid="61" grpId="0" animBg="1"/>
      <p:bldP spid="61" grpId="1" animBg="1"/>
      <p:bldP spid="62" grpId="0"/>
      <p:bldP spid="62" grpId="1"/>
      <p:bldP spid="63" grpId="0" animBg="1"/>
      <p:bldP spid="63" grpId="1" animBg="1"/>
      <p:bldP spid="64" grpId="0"/>
      <p:bldP spid="6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Fairness assumptions label some infinite paths as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unfair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Unfair paths are ignored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General shape: </a:t>
            </a:r>
            <a:r>
              <a:rPr lang="en-GB" sz="2400" i="1" dirty="0">
                <a:latin typeface="Myriad Pro" panose="020B0503030403020204" charset="0"/>
              </a:rPr>
              <a:t>if something is possible often enough, it must take place often enough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Some examples: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weak fairness </a:t>
            </a:r>
            <a:r>
              <a:rPr lang="en-GB" sz="2400" dirty="0">
                <a:latin typeface="Myriad Pro" panose="020B0503030403020204" charset="0"/>
              </a:rPr>
              <a:t>of actions,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strong fairness </a:t>
            </a:r>
            <a:r>
              <a:rPr lang="en-GB" sz="2400" dirty="0">
                <a:latin typeface="Myriad Pro" panose="020B0503030403020204" charset="0"/>
              </a:rPr>
              <a:t>of actions,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fair reachability</a:t>
            </a:r>
            <a:r>
              <a:rPr lang="en-GB" sz="2400" dirty="0">
                <a:latin typeface="Myriad Pro" panose="020B0503030403020204" charset="0"/>
              </a:rPr>
              <a:t> of actions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Discuss these three in more detail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777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Weak fairness of actions: </a:t>
            </a:r>
            <a:r>
              <a:rPr lang="en-GB" sz="2400" dirty="0">
                <a:latin typeface="Myriad Pro" panose="020B0503030403020204" charset="0"/>
              </a:rPr>
              <a:t>an action that is perpetually enabled from some point onward must occur infinitely often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Perpetually enabled: </a:t>
            </a:r>
            <a:r>
              <a:rPr lang="en-GB" sz="2400" dirty="0">
                <a:latin typeface="Myriad Pro" panose="020B0503030403020204" charset="0"/>
              </a:rPr>
              <a:t>enabled in every state</a:t>
            </a:r>
            <a:endParaRPr lang="en-GB" sz="2400" i="1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90837-E5A4-DC1B-6E9F-4AFFEFEC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403" y="3557265"/>
            <a:ext cx="3536324" cy="1784188"/>
          </a:xfrm>
          <a:prstGeom prst="rect">
            <a:avLst/>
          </a:prstGeom>
        </p:spPr>
      </p:pic>
      <p:pic>
        <p:nvPicPr>
          <p:cNvPr id="7" name="Picture 6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F862C7FE-DBBC-78DB-5F92-00F8E8368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95" y="2408642"/>
            <a:ext cx="4197277" cy="1469047"/>
          </a:xfrm>
          <a:prstGeom prst="rect">
            <a:avLst/>
          </a:prstGeom>
          <a:ln w="28575">
            <a:noFill/>
          </a:ln>
        </p:spPr>
      </p:pic>
      <p:pic>
        <p:nvPicPr>
          <p:cNvPr id="42" name="Picture 41" descr="A white circle with pink arrows&#10;&#10;Description automatically generated">
            <a:extLst>
              <a:ext uri="{FF2B5EF4-FFF2-40B4-BE49-F238E27FC236}">
                <a16:creationId xmlns:a16="http://schemas.microsoft.com/office/drawing/2014/main" id="{730E402B-4DD3-ECF0-74D6-236B4B8A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35" y="4191686"/>
            <a:ext cx="4197277" cy="145800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74853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Weak fairness of actions: </a:t>
            </a:r>
            <a:r>
              <a:rPr lang="en-GB" sz="2400" dirty="0">
                <a:latin typeface="Myriad Pro" panose="020B0503030403020204" charset="0"/>
              </a:rPr>
              <a:t>an action that is perpetually enabled from some point onward must occur infinitely often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Perpetually enabled: </a:t>
            </a:r>
            <a:r>
              <a:rPr lang="en-GB" sz="2400" dirty="0">
                <a:latin typeface="Myriad Pro" panose="020B0503030403020204" charset="0"/>
              </a:rPr>
              <a:t>enabled in every state</a:t>
            </a:r>
            <a:endParaRPr lang="en-GB" sz="2400" i="1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90837-E5A4-DC1B-6E9F-4AFFEFEC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43" y="3156439"/>
            <a:ext cx="3641048" cy="2229442"/>
          </a:xfrm>
          <a:prstGeom prst="rect">
            <a:avLst/>
          </a:prstGeom>
        </p:spPr>
      </p:pic>
      <p:pic>
        <p:nvPicPr>
          <p:cNvPr id="5" name="Picture 4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430527A3-447C-395D-4E4A-FE4ADEAD1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79" y="2760334"/>
            <a:ext cx="3523954" cy="2743650"/>
          </a:xfrm>
          <a:prstGeom prst="rect">
            <a:avLst/>
          </a:prstGeom>
        </p:spPr>
      </p:pic>
      <p:pic>
        <p:nvPicPr>
          <p:cNvPr id="9" name="Picture 8" descr="A close and open sign&#10;&#10;Description automatically generated">
            <a:extLst>
              <a:ext uri="{FF2B5EF4-FFF2-40B4-BE49-F238E27FC236}">
                <a16:creationId xmlns:a16="http://schemas.microsoft.com/office/drawing/2014/main" id="{1320192B-25CC-26A2-BABE-1040D2261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03" y="2760334"/>
            <a:ext cx="3507863" cy="27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Strong fairness of actions: </a:t>
            </a:r>
            <a:r>
              <a:rPr lang="en-GB" sz="2400" dirty="0">
                <a:latin typeface="Myriad Pro" panose="020B0503030403020204" charset="0"/>
              </a:rPr>
              <a:t>an action that is relentlessly enabled must occur infinitely often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Relentlessly enabled: </a:t>
            </a:r>
            <a:r>
              <a:rPr lang="en-GB" sz="2400" dirty="0">
                <a:latin typeface="Myriad Pro" panose="020B0503030403020204" charset="0"/>
              </a:rPr>
              <a:t>enabled infinitely often</a:t>
            </a:r>
            <a:endParaRPr lang="en-GB" sz="2400" i="1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5" name="Picture 4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430527A3-447C-395D-4E4A-FE4ADEAD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79" y="2760334"/>
            <a:ext cx="3523954" cy="2743650"/>
          </a:xfrm>
          <a:prstGeom prst="rect">
            <a:avLst/>
          </a:prstGeom>
        </p:spPr>
      </p:pic>
      <p:pic>
        <p:nvPicPr>
          <p:cNvPr id="9" name="Picture 8" descr="A close and open sign&#10;&#10;Description automatically generated">
            <a:extLst>
              <a:ext uri="{FF2B5EF4-FFF2-40B4-BE49-F238E27FC236}">
                <a16:creationId xmlns:a16="http://schemas.microsoft.com/office/drawing/2014/main" id="{1320192B-25CC-26A2-BABE-1040D226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03" y="2760334"/>
            <a:ext cx="3507863" cy="274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8B339-B8A8-95BD-BCBF-BF933F4CB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43" y="3156439"/>
            <a:ext cx="3641048" cy="22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Recap CONCUR Talk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2D511-F72A-8595-DDC4-A879D70A5411}"/>
              </a:ext>
            </a:extLst>
          </p:cNvPr>
          <p:cNvSpPr txBox="1"/>
          <p:nvPr/>
        </p:nvSpPr>
        <p:spPr>
          <a:xfrm>
            <a:off x="729343" y="1208313"/>
            <a:ext cx="107973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The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mutual exclusion problem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N</a:t>
            </a:r>
            <a:r>
              <a:rPr lang="en-GB" sz="2400" dirty="0">
                <a:latin typeface="Myriad Pro" panose="020B0503030403020204" charset="0"/>
              </a:rPr>
              <a:t> threads access a shared resource in their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critical sections</a:t>
            </a:r>
            <a:r>
              <a:rPr lang="en-GB" sz="2400" dirty="0">
                <a:latin typeface="Myriad Pro" panose="020B0503030403020204" charset="0"/>
              </a:rPr>
              <a:t>, 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access may not happen simultaneously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Problem originally defined for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atomic registers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Myriad Pro" panose="020B0503030403020204" charset="0"/>
              </a:rPr>
              <a:t>Lamport</a:t>
            </a:r>
            <a:r>
              <a:rPr lang="en-GB" sz="2400" dirty="0">
                <a:latin typeface="Myriad Pro" panose="020B0503030403020204" charset="0"/>
              </a:rPr>
              <a:t> argues assuming atomic registers does not solve the true problem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Algorithms exist for mutex with non-atomic registers, they are difficult to analyse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Our project: model check mutex algorithms with non-atomic registers 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We model the registers separately from the algorithms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Myriad Pro" panose="020B0503030403020204" charset="0"/>
              </a:rPr>
              <a:t>Lamport</a:t>
            </a:r>
            <a:r>
              <a:rPr lang="en-GB" sz="2400" dirty="0">
                <a:latin typeface="Myriad Pro" panose="020B0503030403020204" charset="0"/>
              </a:rPr>
              <a:t> presents two types of non-atomic registers: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safe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regular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Original presentations are single-writer, we model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multi-writer </a:t>
            </a:r>
            <a:r>
              <a:rPr lang="en-GB" sz="2400" dirty="0">
                <a:latin typeface="Myriad Pro" panose="020B0503030403020204" charset="0"/>
              </a:rPr>
              <a:t>versions</a:t>
            </a:r>
            <a:endParaRPr lang="en-GB" sz="2400" i="1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Strong fairness of actions: </a:t>
            </a:r>
            <a:r>
              <a:rPr lang="en-GB" sz="2400" dirty="0">
                <a:latin typeface="Myriad Pro" panose="020B0503030403020204" charset="0"/>
              </a:rPr>
              <a:t>an action that is relentlessly enabled must occur infinitely often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Relentlessly enabled: </a:t>
            </a:r>
            <a:r>
              <a:rPr lang="en-GB" sz="2400" dirty="0">
                <a:latin typeface="Myriad Pro" panose="020B0503030403020204" charset="0"/>
              </a:rPr>
              <a:t>enabled infinitely often</a:t>
            </a:r>
            <a:endParaRPr lang="en-GB" sz="2400" i="1" dirty="0">
              <a:solidFill>
                <a:srgbClr val="D1285B"/>
              </a:solidFill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90837-E5A4-DC1B-6E9F-4AFFEFEC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43" y="3226583"/>
            <a:ext cx="3701296" cy="2266332"/>
          </a:xfrm>
          <a:prstGeom prst="rect">
            <a:avLst/>
          </a:prstGeom>
        </p:spPr>
      </p:pic>
      <p:pic>
        <p:nvPicPr>
          <p:cNvPr id="7" name="Picture 6" descr="A group of white dots on a black background&#10;&#10;Description automatically generated">
            <a:extLst>
              <a:ext uri="{FF2B5EF4-FFF2-40B4-BE49-F238E27FC236}">
                <a16:creationId xmlns:a16="http://schemas.microsoft.com/office/drawing/2014/main" id="{3049FCFF-5680-0498-57CE-8DBF469BE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69" y="2456614"/>
            <a:ext cx="2667000" cy="3219450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D224AC1-2EC7-C9D5-BDE2-479A00941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40" y="2456614"/>
            <a:ext cx="27146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Fair reachability of actions: </a:t>
            </a:r>
            <a:r>
              <a:rPr lang="en-GB" sz="2400" dirty="0">
                <a:latin typeface="Myriad Pro" panose="020B0503030403020204" charset="0"/>
              </a:rPr>
              <a:t>an action that is perpetually reachable must occur infinitely often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Also known as </a:t>
            </a:r>
            <a:r>
              <a:rPr lang="en-GB" sz="2400" dirty="0" err="1">
                <a:latin typeface="Myriad Pro" panose="020B0503030403020204" charset="0"/>
              </a:rPr>
              <a:t>hyperfairness</a:t>
            </a:r>
            <a:r>
              <a:rPr lang="en-GB" sz="2400" dirty="0">
                <a:latin typeface="Myriad Pro" panose="020B0503030403020204" charset="0"/>
              </a:rPr>
              <a:t> or ∞-fairness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7" name="Picture 6" descr="A group of white dots on a black background&#10;&#10;Description automatically generated">
            <a:extLst>
              <a:ext uri="{FF2B5EF4-FFF2-40B4-BE49-F238E27FC236}">
                <a16:creationId xmlns:a16="http://schemas.microsoft.com/office/drawing/2014/main" id="{3049FCFF-5680-0498-57CE-8DBF469BE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69" y="2456614"/>
            <a:ext cx="2667000" cy="3219450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D224AC1-2EC7-C9D5-BDE2-479A00941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40" y="2456614"/>
            <a:ext cx="2714625" cy="3219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E44AFA-0319-4A03-AEB7-6E3F77B61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43" y="3226583"/>
            <a:ext cx="3701296" cy="22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Why discuss these three?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Weak and strong fairness are very common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Reach</a:t>
            </a:r>
            <a:r>
              <a:rPr lang="en-GB" sz="2400" dirty="0">
                <a:latin typeface="Myriad Pro" panose="020B0503030403020204" charset="0"/>
              </a:rPr>
              <a:t> is starvation freedom under fair reachability of actions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In my Master’s thesis, designed modal </a:t>
            </a:r>
            <a:r>
              <a:rPr lang="el-GR" sz="2400" dirty="0">
                <a:latin typeface="Myriad Pro" panose="020B0503030403020204" charset="0"/>
              </a:rPr>
              <a:t>μ</a:t>
            </a:r>
            <a:r>
              <a:rPr lang="en-GB" sz="2400" dirty="0">
                <a:latin typeface="Myriad Pro" panose="020B0503030403020204" charset="0"/>
              </a:rPr>
              <a:t>-calculus formulae for starvation freedom under these three assumptions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Also covered other properties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Also discussed fairness applied to other aspects, e.g. components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Included (written) proofs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Can use these formulae in future verifications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Add blocking actions: do not force </a:t>
            </a:r>
            <a:r>
              <a:rPr lang="en-GB" sz="2400" i="1" dirty="0" err="1">
                <a:latin typeface="Myriad Pro" panose="020B0503030403020204" charset="0"/>
              </a:rPr>
              <a:t>noncrit</a:t>
            </a:r>
            <a:r>
              <a:rPr lang="en-GB" sz="2400" dirty="0">
                <a:latin typeface="Myriad Pro" panose="020B0503030403020204" charset="0"/>
              </a:rPr>
              <a:t> to occur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2C6807-0B73-AF20-D90A-72F7FF0BF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938" y="302656"/>
            <a:ext cx="5572125" cy="625268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82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7887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Why multiple fairness assumptions?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Discover the weakest assumption under which an algorithm is correct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Fairness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D9DEA-95C1-A9E8-DBED-E49B598B7913}"/>
              </a:ext>
            </a:extLst>
          </p:cNvPr>
          <p:cNvSpPr/>
          <p:nvPr/>
        </p:nvSpPr>
        <p:spPr>
          <a:xfrm>
            <a:off x="4753190" y="2725615"/>
            <a:ext cx="2685620" cy="540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Fair reachability</a:t>
            </a:r>
            <a:endParaRPr lang="LID4096" sz="2800" dirty="0">
              <a:latin typeface="Myriad Pro" panose="020B0503030403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37DA4-4DA5-F690-4B21-95AE3A5A827D}"/>
              </a:ext>
            </a:extLst>
          </p:cNvPr>
          <p:cNvSpPr/>
          <p:nvPr/>
        </p:nvSpPr>
        <p:spPr>
          <a:xfrm>
            <a:off x="4823529" y="3778607"/>
            <a:ext cx="2544943" cy="528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Strong fairness</a:t>
            </a:r>
            <a:endParaRPr lang="LID4096" sz="2800" dirty="0">
              <a:latin typeface="Myriad Pro" panose="020B0503030403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C85A3-F76D-38B6-DAEB-27504D79D9F0}"/>
              </a:ext>
            </a:extLst>
          </p:cNvPr>
          <p:cNvCxnSpPr>
            <a:cxnSpLocks/>
            <a:stCxn id="4" idx="0"/>
            <a:endCxn id="2" idx="2"/>
          </p:cNvCxnSpPr>
          <p:nvPr/>
        </p:nvCxnSpPr>
        <p:spPr>
          <a:xfrm flipH="1" flipV="1">
            <a:off x="6096000" y="3265715"/>
            <a:ext cx="1" cy="51289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59C164-AF18-8F24-3F78-85C50B91D8DE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6096001" y="4306991"/>
            <a:ext cx="0" cy="51289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DDD15A1-E0A5-2A70-78E0-C9108AEB09A2}"/>
              </a:ext>
            </a:extLst>
          </p:cNvPr>
          <p:cNvSpPr/>
          <p:nvPr/>
        </p:nvSpPr>
        <p:spPr>
          <a:xfrm>
            <a:off x="4823529" y="4819883"/>
            <a:ext cx="2544943" cy="528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Weak fairness</a:t>
            </a:r>
            <a:endParaRPr lang="LID4096" sz="2800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9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866CFB-F554-FD0A-0E0C-C26B09BA3475}"/>
              </a:ext>
            </a:extLst>
          </p:cNvPr>
          <p:cNvSpPr/>
          <p:nvPr/>
        </p:nvSpPr>
        <p:spPr>
          <a:xfrm>
            <a:off x="4751736" y="2547141"/>
            <a:ext cx="2685620" cy="540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Fair reachability</a:t>
            </a:r>
            <a:endParaRPr lang="LID4096" sz="2800" dirty="0">
              <a:latin typeface="Myriad Pro" panose="020B0503030403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E1BBA-4890-8F31-C3A3-645CA58F556B}"/>
              </a:ext>
            </a:extLst>
          </p:cNvPr>
          <p:cNvSpPr/>
          <p:nvPr/>
        </p:nvSpPr>
        <p:spPr>
          <a:xfrm>
            <a:off x="4822075" y="3366150"/>
            <a:ext cx="2544943" cy="528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Strong fairness</a:t>
            </a:r>
            <a:endParaRPr lang="LID4096" sz="2800" dirty="0">
              <a:latin typeface="Myriad Pro" panose="020B0503030403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EC86A9-5F05-657D-EE90-1E4D6D5D8358}"/>
              </a:ext>
            </a:extLst>
          </p:cNvPr>
          <p:cNvCxnSpPr>
            <a:cxnSpLocks/>
          </p:cNvCxnSpPr>
          <p:nvPr/>
        </p:nvCxnSpPr>
        <p:spPr>
          <a:xfrm flipH="1" flipV="1">
            <a:off x="6094546" y="3087241"/>
            <a:ext cx="1" cy="278909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3CA74C5-30DB-46B4-1668-B65CC75D1D86}"/>
              </a:ext>
            </a:extLst>
          </p:cNvPr>
          <p:cNvSpPr/>
          <p:nvPr/>
        </p:nvSpPr>
        <p:spPr>
          <a:xfrm>
            <a:off x="4822075" y="4153599"/>
            <a:ext cx="2544943" cy="528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Weak fairness</a:t>
            </a:r>
            <a:endParaRPr lang="LID4096" sz="2800" dirty="0">
              <a:latin typeface="Myriad Pro" panose="020B0503030403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CFCE5-686E-8529-B422-5729BD667F56}"/>
              </a:ext>
            </a:extLst>
          </p:cNvPr>
          <p:cNvSpPr/>
          <p:nvPr/>
        </p:nvSpPr>
        <p:spPr>
          <a:xfrm>
            <a:off x="4822075" y="4976385"/>
            <a:ext cx="2544943" cy="528384"/>
          </a:xfrm>
          <a:prstGeom prst="rect">
            <a:avLst/>
          </a:prstGeom>
          <a:solidFill>
            <a:srgbClr val="D128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Myriad Pro" panose="020B0503030403020204" charset="0"/>
              </a:rPr>
              <a:t>Justness</a:t>
            </a:r>
            <a:endParaRPr lang="LID4096" sz="2800" dirty="0">
              <a:latin typeface="Myriad Pro" panose="020B050303040302020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35E612-B4FE-6668-D705-A8107360BFE0}"/>
              </a:ext>
            </a:extLst>
          </p:cNvPr>
          <p:cNvCxnSpPr>
            <a:cxnSpLocks/>
          </p:cNvCxnSpPr>
          <p:nvPr/>
        </p:nvCxnSpPr>
        <p:spPr>
          <a:xfrm flipH="1" flipV="1">
            <a:off x="6093819" y="3894534"/>
            <a:ext cx="1455" cy="259065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E903F5-30AF-77F7-6A3D-76CB7B7AE962}"/>
              </a:ext>
            </a:extLst>
          </p:cNvPr>
          <p:cNvCxnSpPr>
            <a:cxnSpLocks/>
          </p:cNvCxnSpPr>
          <p:nvPr/>
        </p:nvCxnSpPr>
        <p:spPr>
          <a:xfrm flipV="1">
            <a:off x="6093818" y="4681983"/>
            <a:ext cx="0" cy="294402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9796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Fairness often not justified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Just because you try infinitely often does not mean you’ll succeed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Need a weaker assumption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Justness: </a:t>
            </a:r>
            <a:r>
              <a:rPr lang="en-US" sz="2400" dirty="0">
                <a:latin typeface="Myriad Pro" panose="020B0503030403020204" charset="0"/>
              </a:rPr>
              <a:t>once a transition is enabled that stems from a set of parallel components, one (or more) of these components eventually partake in a transition.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Myriad Pro" panose="020B0503030403020204" charset="0"/>
              </a:rPr>
              <a:t>R.J. van </a:t>
            </a:r>
            <a:r>
              <a:rPr lang="en-US" sz="2400" dirty="0" err="1">
                <a:latin typeface="Myriad Pro" panose="020B0503030403020204" charset="0"/>
              </a:rPr>
              <a:t>Glabbeek</a:t>
            </a:r>
            <a:r>
              <a:rPr lang="en-US" sz="2400" dirty="0">
                <a:latin typeface="Myriad Pro" panose="020B0503030403020204" charset="0"/>
              </a:rPr>
              <a:t>, P. </a:t>
            </a:r>
            <a:r>
              <a:rPr lang="en-US" sz="2400" dirty="0" err="1">
                <a:latin typeface="Myriad Pro" panose="020B0503030403020204" charset="0"/>
              </a:rPr>
              <a:t>Höfner</a:t>
            </a:r>
            <a:r>
              <a:rPr lang="en-US" sz="2400" dirty="0">
                <a:latin typeface="Myriad Pro" panose="020B0503030403020204" charset="0"/>
              </a:rPr>
              <a:t>: </a:t>
            </a:r>
            <a:r>
              <a:rPr lang="en-US" sz="2400" i="1" dirty="0">
                <a:latin typeface="Myriad Pro" panose="020B0503030403020204" charset="0"/>
              </a:rPr>
              <a:t>Progress, justness, and fairness</a:t>
            </a:r>
            <a:r>
              <a:rPr lang="en-US" sz="2400" dirty="0">
                <a:latin typeface="Myriad Pro" panose="020B0503030403020204" charset="0"/>
              </a:rPr>
              <a:t>.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Myriad Pro" panose="020B0503030403020204" charset="0"/>
              </a:rPr>
              <a:t>Definition on transitions, we interpret it on </a:t>
            </a:r>
            <a:r>
              <a:rPr lang="en-US" sz="2400" i="1" dirty="0">
                <a:solidFill>
                  <a:srgbClr val="D1285B"/>
                </a:solidFill>
                <a:latin typeface="Myriad Pro" panose="020B0503030403020204" charset="0"/>
              </a:rPr>
              <a:t>actions</a:t>
            </a:r>
            <a:r>
              <a:rPr lang="en-US" sz="2400" dirty="0">
                <a:latin typeface="Myriad Pro" panose="020B0503030403020204" charset="0"/>
              </a:rPr>
              <a:t> instead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Myriad Pro" panose="020B0503030403020204" charset="0"/>
              </a:rPr>
              <a:t>We use the interpretation from M. </a:t>
            </a:r>
            <a:r>
              <a:rPr lang="en-US" sz="2400" dirty="0" err="1">
                <a:latin typeface="Myriad Pro" panose="020B0503030403020204" charset="0"/>
              </a:rPr>
              <a:t>Bouwman</a:t>
            </a:r>
            <a:r>
              <a:rPr lang="en-US" sz="2400" dirty="0">
                <a:latin typeface="Myriad Pro" panose="020B0503030403020204" charset="0"/>
              </a:rPr>
              <a:t>, B. </a:t>
            </a:r>
            <a:r>
              <a:rPr lang="en-US" sz="2400" dirty="0" err="1">
                <a:latin typeface="Myriad Pro" panose="020B0503030403020204" charset="0"/>
              </a:rPr>
              <a:t>Luttik</a:t>
            </a:r>
            <a:r>
              <a:rPr lang="en-US" sz="2400" dirty="0">
                <a:latin typeface="Myriad Pro" panose="020B0503030403020204" charset="0"/>
              </a:rPr>
              <a:t>, T.A.C. </a:t>
            </a:r>
            <a:r>
              <a:rPr lang="en-US" sz="2400" dirty="0" err="1">
                <a:latin typeface="Myriad Pro" panose="020B0503030403020204" charset="0"/>
              </a:rPr>
              <a:t>Willemse</a:t>
            </a:r>
            <a:r>
              <a:rPr lang="en-US" sz="2400" dirty="0">
                <a:latin typeface="Myriad Pro" panose="020B0503030403020204" charset="0"/>
              </a:rPr>
              <a:t>: </a:t>
            </a:r>
            <a:r>
              <a:rPr lang="en-US" sz="2400" i="1" dirty="0">
                <a:latin typeface="Myriad Pro" panose="020B0503030403020204" charset="0"/>
              </a:rPr>
              <a:t>Off-the-shelf automated analysis of liveness properties for just paths</a:t>
            </a:r>
            <a:r>
              <a:rPr lang="en-US" sz="2400" dirty="0">
                <a:latin typeface="Myriad Pro" panose="020B0503030403020204" charset="0"/>
              </a:rPr>
              <a:t>. </a:t>
            </a:r>
            <a:endParaRPr lang="en-GB" sz="2400" i="1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4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8" grpId="0" animBg="1"/>
      <p:bldP spid="8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979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Idea of justness: if a component can take an action, it will do so unless interfered with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Distinguish between reasonable and unreasonable interference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Goes further than action labels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i="1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83B3A2-50C0-2466-DC14-BE5052731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1183" y="4266993"/>
            <a:ext cx="3115017" cy="157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A2FCD-6284-CA08-8E3E-680FCBD4D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9203" y="4266993"/>
            <a:ext cx="4105276" cy="1571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F6CE12-5B7C-3FA1-0CC1-0A82C707000E}"/>
              </a:ext>
            </a:extLst>
          </p:cNvPr>
          <p:cNvSpPr txBox="1"/>
          <p:nvPr/>
        </p:nvSpPr>
        <p:spPr>
          <a:xfrm>
            <a:off x="5836995" y="5315398"/>
            <a:ext cx="13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yriad Pro" panose="020B0503030403020204" charset="0"/>
              </a:rPr>
              <a:t>vs.</a:t>
            </a:r>
            <a:endParaRPr lang="LID4096" sz="2800" dirty="0">
              <a:solidFill>
                <a:schemeClr val="accent1">
                  <a:lumMod val="60000"/>
                  <a:lumOff val="40000"/>
                </a:schemeClr>
              </a:solidFill>
              <a:latin typeface="Myriad Pro" panose="020B0503030403020204" charset="0"/>
            </a:endParaRPr>
          </a:p>
        </p:txBody>
      </p:sp>
      <p:pic>
        <p:nvPicPr>
          <p:cNvPr id="13" name="Picture 12" descr="A white circle with pink arrows&#10;&#10;Description automatically generated">
            <a:extLst>
              <a:ext uri="{FF2B5EF4-FFF2-40B4-BE49-F238E27FC236}">
                <a16:creationId xmlns:a16="http://schemas.microsoft.com/office/drawing/2014/main" id="{EF250EC0-9726-0480-DB9E-79CA14ECF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07" y="2681972"/>
            <a:ext cx="4197277" cy="145800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45676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02E4E-B416-9452-24BE-B2416DAE2763}"/>
                  </a:ext>
                </a:extLst>
              </p:cNvPr>
              <p:cNvSpPr txBox="1"/>
              <p:nvPr/>
            </p:nvSpPr>
            <p:spPr>
              <a:xfrm>
                <a:off x="729343" y="1208313"/>
                <a:ext cx="997968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More formally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i="1" dirty="0">
                    <a:latin typeface="Myriad Pro" panose="020B0503030403020204" charset="0"/>
                  </a:rPr>
                  <a:t>t      u </a:t>
                </a:r>
                <a:r>
                  <a:rPr lang="en-GB" sz="2400" dirty="0">
                    <a:latin typeface="Myriad Pro" panose="020B0503030403020204" charset="0"/>
                  </a:rPr>
                  <a:t>means </a:t>
                </a:r>
                <a:r>
                  <a:rPr lang="en-GB" sz="2400" i="1" dirty="0">
                    <a:latin typeface="Myriad Pro" panose="020B0503030403020204" charset="0"/>
                  </a:rPr>
                  <a:t>u</a:t>
                </a:r>
                <a:r>
                  <a:rPr lang="en-GB" sz="2400" dirty="0">
                    <a:latin typeface="Myriad Pro" panose="020B0503030403020204" charset="0"/>
                  </a:rPr>
                  <a:t> interferes with </a:t>
                </a:r>
                <a:r>
                  <a:rPr lang="en-GB" sz="2400" i="1" dirty="0">
                    <a:latin typeface="Myriad Pro" panose="020B0503030403020204" charset="0"/>
                  </a:rPr>
                  <a:t>t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A component affected by </a:t>
                </a:r>
                <a:r>
                  <a:rPr lang="en-GB" sz="2400" i="1" dirty="0">
                    <a:latin typeface="Myriad Pro" panose="020B0503030403020204" charset="0"/>
                  </a:rPr>
                  <a:t>u</a:t>
                </a:r>
                <a:r>
                  <a:rPr lang="en-GB" sz="2400" dirty="0">
                    <a:latin typeface="Myriad Pro" panose="020B0503030403020204" charset="0"/>
                  </a:rPr>
                  <a:t> is necessary for the occurrence of </a:t>
                </a:r>
                <a:r>
                  <a:rPr lang="en-GB" sz="2400" i="1" dirty="0">
                    <a:latin typeface="Myriad Pro" panose="020B0503030403020204" charset="0"/>
                  </a:rPr>
                  <a:t>t</a:t>
                </a:r>
              </a:p>
              <a:p>
                <a:pPr marL="800100" lvl="1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Define the functions </a:t>
                </a:r>
                <a:r>
                  <a:rPr lang="en-GB" sz="2400" i="1" dirty="0" err="1">
                    <a:latin typeface="Myriad Pro" panose="020B0503030403020204" charset="0"/>
                  </a:rPr>
                  <a:t>afc</a:t>
                </a:r>
                <a:r>
                  <a:rPr lang="en-GB" sz="2400" dirty="0">
                    <a:latin typeface="Myriad Pro" panose="020B0503030403020204" charset="0"/>
                  </a:rPr>
                  <a:t>, </a:t>
                </a:r>
                <a:r>
                  <a:rPr lang="en-GB" sz="2400" i="1" dirty="0" err="1">
                    <a:latin typeface="Myriad Pro" panose="020B0503030403020204" charset="0"/>
                  </a:rPr>
                  <a:t>npc</a:t>
                </a:r>
                <a:r>
                  <a:rPr lang="en-GB" sz="2400" dirty="0">
                    <a:latin typeface="Myriad Pro" panose="020B0503030403020204" charset="0"/>
                  </a:rPr>
                  <a:t> from action labels to sets of components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i="1" dirty="0">
                    <a:latin typeface="Myriad Pro" panose="020B0503030403020204" charset="0"/>
                  </a:rPr>
                  <a:t>t      u </a:t>
                </a:r>
                <a:r>
                  <a:rPr lang="en-GB" sz="2400" dirty="0" err="1">
                    <a:latin typeface="Myriad Pro" panose="020B0503030403020204" charset="0"/>
                  </a:rPr>
                  <a:t>iff</a:t>
                </a:r>
                <a:r>
                  <a:rPr lang="en-GB" sz="2400" dirty="0">
                    <a:latin typeface="Myriad Pro" panose="020B050303040302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npc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af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sz="2400" dirty="0">
                  <a:latin typeface="Myriad Pro" panose="020B0503030403020204" charset="0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If </a:t>
                </a:r>
                <a:r>
                  <a:rPr lang="en-GB" sz="2400" i="1" dirty="0">
                    <a:latin typeface="Myriad Pro" panose="020B0503030403020204" charset="0"/>
                  </a:rPr>
                  <a:t>t</a:t>
                </a:r>
                <a:r>
                  <a:rPr lang="en-GB" sz="2400" dirty="0">
                    <a:latin typeface="Myriad Pro" panose="020B0503030403020204" charset="0"/>
                  </a:rPr>
                  <a:t> is enabled, </a:t>
                </a:r>
                <a:r>
                  <a:rPr lang="en-GB" sz="2400" i="1" dirty="0">
                    <a:latin typeface="Myriad Pro" panose="020B0503030403020204" charset="0"/>
                  </a:rPr>
                  <a:t>u</a:t>
                </a:r>
                <a:r>
                  <a:rPr lang="en-GB" sz="2400" dirty="0">
                    <a:latin typeface="Myriad Pro" panose="020B0503030403020204" charset="0"/>
                  </a:rPr>
                  <a:t> is taken and </a:t>
                </a:r>
                <a:r>
                  <a:rPr lang="en-GB" sz="2400" i="1" dirty="0">
                    <a:latin typeface="Myriad Pro" panose="020B0503030403020204" charset="0"/>
                  </a:rPr>
                  <a:t>u</a:t>
                </a:r>
                <a:r>
                  <a:rPr lang="en-GB" sz="2400" dirty="0">
                    <a:latin typeface="Myriad Pro" panose="020B0503030403020204" charset="0"/>
                  </a:rPr>
                  <a:t> does not interfere with </a:t>
                </a:r>
                <a:r>
                  <a:rPr lang="en-GB" sz="2400" i="1" dirty="0">
                    <a:latin typeface="Myriad Pro" panose="020B0503030403020204" charset="0"/>
                  </a:rPr>
                  <a:t>t</a:t>
                </a:r>
                <a:r>
                  <a:rPr lang="en-GB" sz="2400" dirty="0">
                    <a:latin typeface="Myriad Pro" panose="020B0503030403020204" charset="0"/>
                  </a:rPr>
                  <a:t>, then an action </a:t>
                </a:r>
                <a:r>
                  <a:rPr lang="en-GB" sz="2400" i="1" dirty="0">
                    <a:latin typeface="Myriad Pro" panose="020B0503030403020204" charset="0"/>
                  </a:rPr>
                  <a:t>v</a:t>
                </a:r>
                <a:r>
                  <a:rPr lang="en-GB" sz="2400" dirty="0">
                    <a:latin typeface="Myriad Pro" panose="020B050303040302020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npc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</a:rPr>
                      <m:t>npc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Myriad Pro" panose="020B0503030403020204" charset="0"/>
                  </a:rPr>
                  <a:t> is enabled after </a:t>
                </a:r>
                <a:r>
                  <a:rPr lang="en-GB" sz="2400" i="1" dirty="0">
                    <a:latin typeface="Myriad Pro" panose="020B0503030403020204" charset="0"/>
                  </a:rPr>
                  <a:t>u</a:t>
                </a:r>
                <a:endParaRPr lang="en-GB" sz="2400" dirty="0">
                  <a:latin typeface="Myriad Pro" panose="020B0503030403020204" charset="0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Myriad Pro" panose="020B0503030403020204" charset="0"/>
                  </a:rPr>
                  <a:t>Every action must interfere with itself</a:t>
                </a: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GB" sz="2400" dirty="0">
                  <a:latin typeface="Myriad Pro" panose="020B0503030403020204" charset="0"/>
                </a:endParaRPr>
              </a:p>
              <a:p>
                <a:pPr marL="1257300" lvl="2" indent="-34290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endParaRPr lang="en-GB" sz="2400" dirty="0">
                  <a:latin typeface="Myriad Pro" panose="020B0503030403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02E4E-B416-9452-24BE-B2416DAE2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3" y="1208313"/>
                <a:ext cx="9979688" cy="3785652"/>
              </a:xfrm>
              <a:prstGeom prst="rect">
                <a:avLst/>
              </a:prstGeom>
              <a:blipFill>
                <a:blip r:embed="rId3"/>
                <a:stretch>
                  <a:fillRect t="-12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C5A6713-CD14-54C1-1ED0-2BD6948F4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29" y="1748506"/>
            <a:ext cx="238095" cy="2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BE99-C3CB-5A98-A496-128A7EFD6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29" y="2867498"/>
            <a:ext cx="238095" cy="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2" y="1208313"/>
            <a:ext cx="102434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Myriad Pro" panose="020B0503030403020204" charset="0"/>
              </a:rPr>
              <a:t>Bouwman</a:t>
            </a:r>
            <a:r>
              <a:rPr lang="en-GB" sz="2400" dirty="0">
                <a:latin typeface="Myriad Pro" panose="020B0503030403020204" charset="0"/>
              </a:rPr>
              <a:t> et al. present a formula for starvation freedom under justness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How to define </a:t>
            </a:r>
            <a:r>
              <a:rPr lang="en-GB" sz="2400" i="1" dirty="0" err="1">
                <a:latin typeface="Myriad Pro" panose="020B0503030403020204" charset="0"/>
              </a:rPr>
              <a:t>afc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 err="1">
                <a:latin typeface="Myriad Pro" panose="020B0503030403020204" charset="0"/>
              </a:rPr>
              <a:t>npc</a:t>
            </a:r>
            <a:r>
              <a:rPr lang="en-GB" sz="2400" dirty="0">
                <a:latin typeface="Myriad Pro" panose="020B0503030403020204" charset="0"/>
              </a:rPr>
              <a:t> for register operations?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Threads are necessary for and affected by reading and writing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More difficult for registers themselves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Default: 1111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Reads and writes on the same register interfere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This may be undesirable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93317"/>
              </p:ext>
            </p:extLst>
          </p:nvPr>
        </p:nvGraphicFramePr>
        <p:xfrm>
          <a:off x="2030546" y="2987480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23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2" y="1208313"/>
            <a:ext cx="10744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Myriad Pro" panose="020B0503030403020204" charset="0"/>
              </a:rPr>
              <a:t>Bouman</a:t>
            </a:r>
            <a:r>
              <a:rPr lang="en-GB" sz="2400" dirty="0">
                <a:latin typeface="Myriad Pro" panose="020B0503030403020204" charset="0"/>
              </a:rPr>
              <a:t> et al. use 1011 to model that reads are </a:t>
            </a:r>
            <a:r>
              <a:rPr lang="en-GB" sz="2400" i="1" dirty="0">
                <a:latin typeface="Myriad Pro" panose="020B0503030403020204" charset="0"/>
              </a:rPr>
              <a:t>signals</a:t>
            </a:r>
            <a:r>
              <a:rPr lang="en-GB" sz="2400" dirty="0">
                <a:latin typeface="Myriad Pro" panose="020B0503030403020204" charset="0"/>
              </a:rPr>
              <a:t>, that do not interfere with other actions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Reads cannot block writes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Writes can still block reads or other writes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Intuitively: in the case of non-atomic registers, surely nothing can prevent an operation from taking place?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If this interpretation is incorrect for non-atomic registers, what interpretation is correct?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Ongoing discussions with Rob van </a:t>
            </a:r>
            <a:r>
              <a:rPr lang="en-GB" sz="2400" dirty="0" err="1">
                <a:latin typeface="Myriad Pro" panose="020B0503030403020204" charset="0"/>
              </a:rPr>
              <a:t>Glabbeek</a:t>
            </a:r>
            <a:r>
              <a:rPr lang="en-GB" sz="2400" dirty="0">
                <a:latin typeface="Myriad Pro" panose="020B0503030403020204" charset="0"/>
              </a:rPr>
              <a:t> and Bas </a:t>
            </a:r>
            <a:r>
              <a:rPr lang="en-GB" sz="2400" dirty="0" err="1">
                <a:latin typeface="Myriad Pro" panose="020B0503030403020204" charset="0"/>
              </a:rPr>
              <a:t>Luttik</a:t>
            </a: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85660"/>
              </p:ext>
            </p:extLst>
          </p:nvPr>
        </p:nvGraphicFramePr>
        <p:xfrm>
          <a:off x="2030546" y="279449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15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102522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Seems it is more important how we model reads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In our models:</a:t>
            </a:r>
          </a:p>
          <a:p>
            <a:pPr marL="1828800" lvl="3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400" i="1" dirty="0" err="1">
                <a:latin typeface="Myriad Pro" panose="020B0503030403020204" charset="0"/>
              </a:rPr>
              <a:t>start_read</a:t>
            </a:r>
            <a:r>
              <a:rPr lang="en-GB" sz="2400" i="1" dirty="0">
                <a:latin typeface="Myriad Pro" panose="020B0503030403020204" charset="0"/>
              </a:rPr>
              <a:t> </a:t>
            </a:r>
            <a:r>
              <a:rPr lang="en-GB" sz="2400" dirty="0">
                <a:latin typeface="Myriad Pro" panose="020B0503030403020204" charset="0"/>
              </a:rPr>
              <a:t>action is enabled and taken</a:t>
            </a:r>
          </a:p>
          <a:p>
            <a:pPr marL="1828800" lvl="3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400" i="1" dirty="0" err="1">
                <a:latin typeface="Myriad Pro" panose="020B0503030403020204" charset="0"/>
              </a:rPr>
              <a:t>finish_read</a:t>
            </a:r>
            <a:r>
              <a:rPr lang="en-GB" sz="2400" dirty="0">
                <a:latin typeface="Myriad Pro" panose="020B0503030403020204" charset="0"/>
              </a:rPr>
              <a:t>(</a:t>
            </a:r>
            <a:r>
              <a:rPr lang="en-GB" sz="2400" i="1" dirty="0">
                <a:latin typeface="Myriad Pro" panose="020B0503030403020204" charset="0"/>
              </a:rPr>
              <a:t>x</a:t>
            </a:r>
            <a:r>
              <a:rPr lang="en-GB" sz="2400" dirty="0">
                <a:latin typeface="Myriad Pro" panose="020B0503030403020204" charset="0"/>
              </a:rPr>
              <a:t>) is enabled for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any value </a:t>
            </a:r>
            <a:r>
              <a:rPr lang="en-GB" sz="2400" i="1" dirty="0">
                <a:latin typeface="Myriad Pro" panose="020B0503030403020204" charset="0"/>
              </a:rPr>
              <a:t>x</a:t>
            </a:r>
            <a:r>
              <a:rPr lang="en-GB" sz="2400" dirty="0">
                <a:latin typeface="Myriad Pro" panose="020B0503030403020204" charset="0"/>
              </a:rPr>
              <a:t> that can be read from the register, updated in every state until a </a:t>
            </a:r>
            <a:r>
              <a:rPr lang="en-GB" sz="2400" i="1" dirty="0" err="1">
                <a:latin typeface="Myriad Pro" panose="020B0503030403020204" charset="0"/>
              </a:rPr>
              <a:t>finish_read</a:t>
            </a:r>
            <a:r>
              <a:rPr lang="en-GB" sz="2400" dirty="0">
                <a:latin typeface="Myriad Pro" panose="020B0503030403020204" charset="0"/>
              </a:rPr>
              <a:t> occurs</a:t>
            </a:r>
          </a:p>
          <a:p>
            <a:pPr marL="1371600" lvl="2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 common alternative:</a:t>
            </a:r>
          </a:p>
          <a:p>
            <a:pPr marL="1828800" lvl="3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If the algorithm requires the value </a:t>
            </a:r>
            <a:r>
              <a:rPr lang="en-GB" sz="2400" i="1" dirty="0">
                <a:latin typeface="Myriad Pro" panose="020B0503030403020204" charset="0"/>
              </a:rPr>
              <a:t>v</a:t>
            </a:r>
            <a:r>
              <a:rPr lang="en-GB" sz="2400" dirty="0">
                <a:latin typeface="Myriad Pro" panose="020B0503030403020204" charset="0"/>
              </a:rPr>
              <a:t> to be read,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only</a:t>
            </a:r>
            <a:r>
              <a:rPr lang="en-GB" sz="2400" dirty="0">
                <a:latin typeface="Myriad Pro" panose="020B0503030403020204" charset="0"/>
              </a:rPr>
              <a:t> </a:t>
            </a:r>
            <a:r>
              <a:rPr lang="en-GB" sz="2400" i="1" dirty="0">
                <a:latin typeface="Myriad Pro" panose="020B0503030403020204" charset="0"/>
              </a:rPr>
              <a:t>read</a:t>
            </a:r>
            <a:r>
              <a:rPr lang="en-GB" sz="2400" dirty="0">
                <a:latin typeface="Myriad Pro" panose="020B0503030403020204" charset="0"/>
              </a:rPr>
              <a:t>(</a:t>
            </a:r>
            <a:r>
              <a:rPr lang="en-GB" sz="2400" i="1" dirty="0">
                <a:latin typeface="Myriad Pro" panose="020B0503030403020204" charset="0"/>
              </a:rPr>
              <a:t>v</a:t>
            </a:r>
            <a:r>
              <a:rPr lang="en-GB" sz="2400" dirty="0">
                <a:latin typeface="Myriad Pro" panose="020B0503030403020204" charset="0"/>
              </a:rPr>
              <a:t>) can be enabled</a:t>
            </a:r>
          </a:p>
          <a:p>
            <a:pPr marL="1828800" lvl="3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If</a:t>
            </a:r>
            <a:r>
              <a:rPr lang="en-GB" sz="2400" i="1" dirty="0">
                <a:latin typeface="Myriad Pro" panose="020B0503030403020204" charset="0"/>
              </a:rPr>
              <a:t> v</a:t>
            </a:r>
            <a:r>
              <a:rPr lang="en-GB" sz="2400" dirty="0">
                <a:latin typeface="Myriad Pro" panose="020B0503030403020204" charset="0"/>
              </a:rPr>
              <a:t> cannot currently be read from the register, no read action is enabled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Discussion applies for safe, regular and atomic</a:t>
            </a:r>
          </a:p>
          <a:p>
            <a:pPr marL="1371600" lvl="2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Illustrate with atomic</a:t>
            </a:r>
          </a:p>
          <a:p>
            <a:pPr lvl="1">
              <a:buClr>
                <a:schemeClr val="accent1"/>
              </a:buClr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/>
        </p:nvGraphicFramePr>
        <p:xfrm>
          <a:off x="2030546" y="279449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Safe Registers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6C649-9F9B-CF4E-79B7-8CD887623328}"/>
              </a:ext>
            </a:extLst>
          </p:cNvPr>
          <p:cNvSpPr txBox="1"/>
          <p:nvPr/>
        </p:nvSpPr>
        <p:spPr>
          <a:xfrm>
            <a:off x="7158598" y="315367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0/1/2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C41E4-1AB1-92FF-3AD4-83AD680AA59A}"/>
              </a:ext>
            </a:extLst>
          </p:cNvPr>
          <p:cNvSpPr txBox="1"/>
          <p:nvPr/>
        </p:nvSpPr>
        <p:spPr>
          <a:xfrm>
            <a:off x="5373760" y="3163400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0/1/2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0B73D-A46B-66AF-D40C-E582ED627F41}"/>
              </a:ext>
            </a:extLst>
          </p:cNvPr>
          <p:cNvSpPr txBox="1"/>
          <p:nvPr/>
        </p:nvSpPr>
        <p:spPr>
          <a:xfrm>
            <a:off x="729343" y="1208313"/>
            <a:ext cx="988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safe registers: </a:t>
            </a:r>
            <a:r>
              <a:rPr lang="en-GB" sz="2400" dirty="0">
                <a:latin typeface="Myriad Pro" panose="020B0503030403020204" charset="0"/>
              </a:rPr>
              <a:t>a read not concurrent with a write returns the most recently written value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Values returned by reads concurrent with the same write are independent</a:t>
            </a:r>
            <a:endParaRPr lang="LID4096" sz="2400" i="1" dirty="0">
              <a:latin typeface="Myriad Pro" panose="020B0503030403020204" charset="0"/>
            </a:endParaRPr>
          </a:p>
        </p:txBody>
      </p:sp>
      <p:sp>
        <p:nvSpPr>
          <p:cNvPr id="12" name="Rounded Rectangle 42">
            <a:extLst>
              <a:ext uri="{FF2B5EF4-FFF2-40B4-BE49-F238E27FC236}">
                <a16:creationId xmlns:a16="http://schemas.microsoft.com/office/drawing/2014/main" id="{5BD5E563-3B1A-98D7-66D7-862B6F2238D0}"/>
              </a:ext>
            </a:extLst>
          </p:cNvPr>
          <p:cNvSpPr/>
          <p:nvPr/>
        </p:nvSpPr>
        <p:spPr>
          <a:xfrm>
            <a:off x="1472424" y="3089639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267029-BA51-77AF-2254-F9E9B7D60E7B}"/>
              </a:ext>
            </a:extLst>
          </p:cNvPr>
          <p:cNvGrpSpPr/>
          <p:nvPr/>
        </p:nvGrpSpPr>
        <p:grpSpPr>
          <a:xfrm>
            <a:off x="1717012" y="3900459"/>
            <a:ext cx="1023258" cy="194862"/>
            <a:chOff x="4268665" y="344640"/>
            <a:chExt cx="971551" cy="12884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4B4D0C-1286-817F-D636-C248CE8CCE63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9ACC7A-6917-CEEA-FB62-46C5B01E34B3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997D538-AD96-70B9-6837-9C12B6C3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F61BC0-9638-67AE-C7C4-A55AA054387B}"/>
              </a:ext>
            </a:extLst>
          </p:cNvPr>
          <p:cNvGrpSpPr/>
          <p:nvPr/>
        </p:nvGrpSpPr>
        <p:grpSpPr>
          <a:xfrm>
            <a:off x="5167785" y="3896410"/>
            <a:ext cx="3339077" cy="196876"/>
            <a:chOff x="4268665" y="343309"/>
            <a:chExt cx="971551" cy="13017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DB55972-26CF-9F84-CD68-E949E97518A8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69B0A6-B3C4-3BAE-081D-D26CDCFCC13E}"/>
                </a:ext>
              </a:extLst>
            </p:cNvPr>
            <p:cNvCxnSpPr>
              <a:cxnSpLocks/>
            </p:cNvCxnSpPr>
            <p:nvPr/>
          </p:nvCxnSpPr>
          <p:spPr>
            <a:xfrm>
              <a:off x="4270153" y="343309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829036-C1A9-F02F-CB18-648C0A942265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41F76E-1965-7ACC-09AA-212AE7A9B7B4}"/>
              </a:ext>
            </a:extLst>
          </p:cNvPr>
          <p:cNvGrpSpPr/>
          <p:nvPr/>
        </p:nvGrpSpPr>
        <p:grpSpPr>
          <a:xfrm>
            <a:off x="3407542" y="3430451"/>
            <a:ext cx="1023258" cy="194862"/>
            <a:chOff x="4268665" y="344640"/>
            <a:chExt cx="971551" cy="12884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35AE6E-B8CD-0394-9064-371C14DD4E02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73CFBD-A10E-42FA-0979-F2072864C8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3C7106B-4672-C369-8D78-41A96E138615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B65DF8-9122-40A1-A330-B3716A841CA9}"/>
              </a:ext>
            </a:extLst>
          </p:cNvPr>
          <p:cNvGrpSpPr/>
          <p:nvPr/>
        </p:nvGrpSpPr>
        <p:grpSpPr>
          <a:xfrm>
            <a:off x="5448270" y="3430451"/>
            <a:ext cx="1023258" cy="194862"/>
            <a:chOff x="4268665" y="344640"/>
            <a:chExt cx="971551" cy="12884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3D2ECB8-9B3E-7914-38C8-E4056C73F18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6D81F25-B79B-C9E0-BEF0-D2A10E7002B2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8377D2-9933-EB5A-3C9D-370F4DED2E64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51CBAB-02EC-5388-C247-D81A47ACFCBD}"/>
              </a:ext>
            </a:extLst>
          </p:cNvPr>
          <p:cNvGrpSpPr/>
          <p:nvPr/>
        </p:nvGrpSpPr>
        <p:grpSpPr>
          <a:xfrm>
            <a:off x="7240241" y="3430451"/>
            <a:ext cx="1023258" cy="194862"/>
            <a:chOff x="4268665" y="344640"/>
            <a:chExt cx="971551" cy="12884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5DFA60-2CAC-8FE2-85A1-B8DF69262BE8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A93D69-52D5-42BE-97C4-63E8DE91BED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3BEEC5-D3CD-D61D-1086-E805817FE1D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85FB7F6-9969-40D7-8BE9-91B3F3E9E794}"/>
              </a:ext>
            </a:extLst>
          </p:cNvPr>
          <p:cNvSpPr txBox="1"/>
          <p:nvPr/>
        </p:nvSpPr>
        <p:spPr>
          <a:xfrm>
            <a:off x="1803172" y="3629575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28868B-6257-B64E-1D4D-4A87F09E236C}"/>
              </a:ext>
            </a:extLst>
          </p:cNvPr>
          <p:cNvSpPr txBox="1"/>
          <p:nvPr/>
        </p:nvSpPr>
        <p:spPr>
          <a:xfrm>
            <a:off x="3503430" y="3163400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8A3717-BBAF-6B04-6230-35B228AFA7C5}"/>
              </a:ext>
            </a:extLst>
          </p:cNvPr>
          <p:cNvSpPr txBox="1"/>
          <p:nvPr/>
        </p:nvSpPr>
        <p:spPr>
          <a:xfrm>
            <a:off x="6425438" y="363439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DFA1AC-3BCA-540E-937E-80A8852E0422}"/>
              </a:ext>
            </a:extLst>
          </p:cNvPr>
          <p:cNvSpPr txBox="1"/>
          <p:nvPr/>
        </p:nvSpPr>
        <p:spPr>
          <a:xfrm>
            <a:off x="5413818" y="315367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E58126-5358-E0BF-CF33-8A496465C20C}"/>
              </a:ext>
            </a:extLst>
          </p:cNvPr>
          <p:cNvSpPr txBox="1"/>
          <p:nvPr/>
        </p:nvSpPr>
        <p:spPr>
          <a:xfrm>
            <a:off x="7158597" y="315665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 animBg="1"/>
      <p:bldP spid="54" grpId="0"/>
      <p:bldP spid="55" grpId="0"/>
      <p:bldP spid="56" grpId="0"/>
      <p:bldP spid="57" grpId="0"/>
      <p:bldP spid="57" grpId="1"/>
      <p:bldP spid="58" grpId="0"/>
      <p:bldP spid="5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10252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Consider, with atomic registers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</a:t>
            </a:r>
            <a:r>
              <a:rPr lang="en-GB" sz="2400" i="1" dirty="0">
                <a:latin typeface="Myriad Pro" panose="020B0503030403020204" charset="0"/>
              </a:rPr>
              <a:t>x</a:t>
            </a:r>
            <a:r>
              <a:rPr lang="en-GB" sz="2400" dirty="0">
                <a:latin typeface="Myriad Pro" panose="020B0503030403020204" charset="0"/>
              </a:rPr>
              <a:t> initialised at 0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T0 awaits </a:t>
            </a:r>
            <a:r>
              <a:rPr lang="en-GB" sz="2400" i="1" dirty="0">
                <a:latin typeface="Myriad Pro" panose="020B0503030403020204" charset="0"/>
              </a:rPr>
              <a:t>x = </a:t>
            </a:r>
            <a:r>
              <a:rPr lang="en-GB" sz="2400" dirty="0">
                <a:latin typeface="Myriad Pro" panose="020B0503030403020204" charset="0"/>
              </a:rPr>
              <a:t>0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T1 perpetually writes </a:t>
            </a:r>
            <a:r>
              <a:rPr lang="en-GB" sz="2400" i="1" dirty="0">
                <a:latin typeface="Myriad Pro" panose="020B0503030403020204" charset="0"/>
              </a:rPr>
              <a:t>x </a:t>
            </a:r>
            <a:r>
              <a:rPr lang="en-GB" sz="2400" dirty="0">
                <a:latin typeface="Myriad Pro" panose="020B0503030403020204" charset="0"/>
              </a:rPr>
              <a:t>:</a:t>
            </a:r>
            <a:r>
              <a:rPr lang="en-GB" sz="2400" i="1" dirty="0">
                <a:latin typeface="Myriad Pro" panose="020B0503030403020204" charset="0"/>
              </a:rPr>
              <a:t>= </a:t>
            </a:r>
            <a:r>
              <a:rPr lang="en-GB" sz="2400" dirty="0">
                <a:latin typeface="Myriad Pro" panose="020B0503030403020204" charset="0"/>
              </a:rPr>
              <a:t>1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It is only reasonable that the path where T0 never observes </a:t>
            </a:r>
            <a:r>
              <a:rPr lang="en-GB" sz="2400" i="1" dirty="0">
                <a:latin typeface="Myriad Pro" panose="020B0503030403020204" charset="0"/>
              </a:rPr>
              <a:t>x </a:t>
            </a:r>
            <a:r>
              <a:rPr lang="en-GB" sz="2400" dirty="0">
                <a:latin typeface="Myriad Pro" panose="020B0503030403020204" charset="0"/>
              </a:rPr>
              <a:t>= 0 is just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Only willing to </a:t>
            </a:r>
            <a:r>
              <a:rPr lang="en-GB" sz="2400" i="1" dirty="0">
                <a:latin typeface="Myriad Pro" panose="020B0503030403020204" charset="0"/>
              </a:rPr>
              <a:t>read</a:t>
            </a:r>
            <a:r>
              <a:rPr lang="en-GB" sz="2400" dirty="0">
                <a:latin typeface="Myriad Pro" panose="020B0503030403020204" charset="0"/>
              </a:rPr>
              <a:t>(0) on an atomic register: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If writes do not interfere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with reads, this path is unjust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must be in a 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i="1" dirty="0">
                <a:latin typeface="Myriad Pro" panose="020B0503030403020204" charset="0"/>
              </a:rPr>
              <a:t>necessary</a:t>
            </a:r>
            <a:r>
              <a:rPr lang="en-GB" sz="2400" dirty="0">
                <a:latin typeface="Myriad Pro" panose="020B0503030403020204" charset="0"/>
              </a:rPr>
              <a:t> state for read</a:t>
            </a:r>
          </a:p>
          <a:p>
            <a:pPr lvl="1">
              <a:buClr>
                <a:schemeClr val="accent1"/>
              </a:buClr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/>
        </p:nvGraphicFramePr>
        <p:xfrm>
          <a:off x="2030546" y="279449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967A9B-D4BD-F10E-6227-2C7A21BE7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9238" y="3543300"/>
            <a:ext cx="4927435" cy="23812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84524-29BE-FB8D-0FD2-00E0B0E0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184" y="1208313"/>
            <a:ext cx="7619633" cy="153101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984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10252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Consider, with atomic registers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</a:t>
            </a:r>
            <a:r>
              <a:rPr lang="en-GB" sz="2400" i="1" dirty="0">
                <a:latin typeface="Myriad Pro" panose="020B0503030403020204" charset="0"/>
              </a:rPr>
              <a:t>x</a:t>
            </a:r>
            <a:r>
              <a:rPr lang="en-GB" sz="2400" dirty="0">
                <a:latin typeface="Myriad Pro" panose="020B0503030403020204" charset="0"/>
              </a:rPr>
              <a:t> initialised at 0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T0 awaits </a:t>
            </a:r>
            <a:r>
              <a:rPr lang="en-GB" sz="2400" i="1" dirty="0">
                <a:latin typeface="Myriad Pro" panose="020B0503030403020204" charset="0"/>
              </a:rPr>
              <a:t>x = </a:t>
            </a:r>
            <a:r>
              <a:rPr lang="en-GB" sz="2400" dirty="0">
                <a:latin typeface="Myriad Pro" panose="020B0503030403020204" charset="0"/>
              </a:rPr>
              <a:t>0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T1 perpetually writes </a:t>
            </a:r>
            <a:r>
              <a:rPr lang="en-GB" sz="2400" i="1" dirty="0">
                <a:latin typeface="Myriad Pro" panose="020B0503030403020204" charset="0"/>
              </a:rPr>
              <a:t>x </a:t>
            </a:r>
            <a:r>
              <a:rPr lang="en-GB" sz="2400" dirty="0">
                <a:latin typeface="Myriad Pro" panose="020B0503030403020204" charset="0"/>
              </a:rPr>
              <a:t>:</a:t>
            </a:r>
            <a:r>
              <a:rPr lang="en-GB" sz="2400" i="1" dirty="0">
                <a:latin typeface="Myriad Pro" panose="020B0503030403020204" charset="0"/>
              </a:rPr>
              <a:t>= </a:t>
            </a:r>
            <a:r>
              <a:rPr lang="en-GB" sz="2400" dirty="0">
                <a:latin typeface="Myriad Pro" panose="020B0503030403020204" charset="0"/>
              </a:rPr>
              <a:t>1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It is only reasonable that the path where T0 never observes </a:t>
            </a:r>
            <a:r>
              <a:rPr lang="en-GB" sz="2400" i="1" dirty="0">
                <a:latin typeface="Myriad Pro" panose="020B0503030403020204" charset="0"/>
              </a:rPr>
              <a:t>x </a:t>
            </a:r>
            <a:r>
              <a:rPr lang="en-GB" sz="2400" dirty="0">
                <a:latin typeface="Myriad Pro" panose="020B0503030403020204" charset="0"/>
              </a:rPr>
              <a:t>= 0 is just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Willing to read either 0 or 1 (busy waiting)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This path being unjust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seems reasonable (at the very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least if non-atomic)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 different just path where </a:t>
            </a:r>
            <a:r>
              <a:rPr lang="en-GB" sz="2400" i="1" dirty="0">
                <a:latin typeface="Myriad Pro" panose="020B0503030403020204" charset="0"/>
              </a:rPr>
              <a:t>x </a:t>
            </a:r>
            <a:r>
              <a:rPr lang="en-GB" sz="2400" dirty="0">
                <a:latin typeface="Myriad Pro" panose="020B0503030403020204" charset="0"/>
              </a:rPr>
              <a:t>= 0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is never observed exists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state is not </a:t>
            </a:r>
            <a:r>
              <a:rPr lang="en-GB" sz="2400" i="1" dirty="0">
                <a:latin typeface="Myriad Pro" panose="020B0503030403020204" charset="0"/>
              </a:rPr>
              <a:t>necessary</a:t>
            </a:r>
            <a:r>
              <a:rPr lang="en-GB" sz="2400" dirty="0">
                <a:latin typeface="Myriad Pro" panose="020B0503030403020204" charset="0"/>
              </a:rPr>
              <a:t> </a:t>
            </a:r>
            <a:br>
              <a:rPr lang="en-GB" sz="2400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for read</a:t>
            </a:r>
          </a:p>
          <a:p>
            <a:pPr lvl="1">
              <a:buClr>
                <a:schemeClr val="accent1"/>
              </a:buClr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/>
        </p:nvGraphicFramePr>
        <p:xfrm>
          <a:off x="2030546" y="279449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967A9B-D4BD-F10E-6227-2C7A21BE7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232" y="3543300"/>
            <a:ext cx="4315445" cy="23812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7A60B-A82B-B36C-1F66-E2C51EFD4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232" y="3543300"/>
            <a:ext cx="4315445" cy="238124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46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10252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Conclusions regarding safe registers (so far):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1001 seems reasonable for reading specific values,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0001 for reading arbitrary values (e.g. busy waiting)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We have done some analysis with 0001 for our models, further considerations are necessary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What about atomic and regular registers in our model?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How does this fit into the theory of justness?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lvl="1">
              <a:buClr>
                <a:schemeClr val="accent1"/>
              </a:buClr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224D2-9E6A-DAF7-93E2-962828CA70D7}"/>
              </a:ext>
            </a:extLst>
          </p:cNvPr>
          <p:cNvGraphicFramePr>
            <a:graphicFrameLocks noGrp="1"/>
          </p:cNvGraphicFramePr>
          <p:nvPr/>
        </p:nvGraphicFramePr>
        <p:xfrm>
          <a:off x="2030546" y="279449"/>
          <a:ext cx="8128000" cy="7416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694271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2171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3515192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4891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3452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Registers in…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(read)?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npc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afc</a:t>
                      </a:r>
                      <a:r>
                        <a:rPr lang="en-GB" dirty="0"/>
                        <a:t>(write)?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9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0/1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29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2" y="1208313"/>
            <a:ext cx="105423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 second problem with justness: 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how to fill in </a:t>
            </a:r>
            <a:r>
              <a:rPr lang="en-GB" sz="2400" i="1" dirty="0" err="1">
                <a:latin typeface="Myriad Pro" panose="020B0503030403020204" charset="0"/>
              </a:rPr>
              <a:t>afc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 err="1">
                <a:latin typeface="Myriad Pro" panose="020B0503030403020204" charset="0"/>
              </a:rPr>
              <a:t>npc</a:t>
            </a:r>
            <a:r>
              <a:rPr lang="en-GB" sz="2400" dirty="0">
                <a:latin typeface="Myriad Pro" panose="020B0503030403020204" charset="0"/>
              </a:rPr>
              <a:t> for the internal register actions?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order write </a:t>
            </a:r>
            <a:r>
              <a:rPr lang="en-GB" sz="2400" dirty="0">
                <a:latin typeface="Myriad Pro" panose="020B0503030403020204" charset="0"/>
              </a:rPr>
              <a:t>(regular)</a:t>
            </a:r>
            <a:r>
              <a:rPr lang="en-GB" sz="2400" i="1" dirty="0">
                <a:latin typeface="Myriad Pro" panose="020B0503030403020204" charset="0"/>
              </a:rPr>
              <a:t>, exec write</a:t>
            </a:r>
            <a:r>
              <a:rPr lang="en-GB" sz="2400" dirty="0">
                <a:latin typeface="Myriad Pro" panose="020B0503030403020204" charset="0"/>
              </a:rPr>
              <a:t> and</a:t>
            </a:r>
            <a:r>
              <a:rPr lang="en-GB" sz="2400" i="1" dirty="0">
                <a:latin typeface="Myriad Pro" panose="020B0503030403020204" charset="0"/>
              </a:rPr>
              <a:t> exec read </a:t>
            </a:r>
            <a:r>
              <a:rPr lang="en-GB" sz="2400" dirty="0">
                <a:latin typeface="Myriad Pro" panose="020B0503030403020204" charset="0"/>
              </a:rPr>
              <a:t>(atomic)</a:t>
            </a:r>
            <a:endParaRPr lang="en-GB" sz="2400" i="1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Must interfere with themselves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Must be necessary for and affected by same component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Unreasonable for threads to play a role here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But if registers in </a:t>
            </a:r>
            <a:r>
              <a:rPr lang="en-GB" sz="2400" i="1" dirty="0" err="1">
                <a:latin typeface="Myriad Pro" panose="020B0503030403020204" charset="0"/>
              </a:rPr>
              <a:t>npc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 err="1">
                <a:latin typeface="Myriad Pro" panose="020B0503030403020204" charset="0"/>
              </a:rPr>
              <a:t>afc</a:t>
            </a:r>
            <a:r>
              <a:rPr lang="en-GB" sz="2400" dirty="0">
                <a:latin typeface="Myriad Pro" panose="020B0503030403020204" charset="0"/>
              </a:rPr>
              <a:t>, there are consequences</a:t>
            </a:r>
          </a:p>
          <a:p>
            <a:pPr marL="1714500" lvl="3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Regular registers: writes interfere with each other due to </a:t>
            </a:r>
            <a:r>
              <a:rPr lang="en-GB" sz="2400" i="1" dirty="0">
                <a:latin typeface="Myriad Pro" panose="020B0503030403020204" charset="0"/>
              </a:rPr>
              <a:t>order write</a:t>
            </a:r>
            <a:r>
              <a:rPr lang="en-GB" sz="2400" dirty="0">
                <a:latin typeface="Myriad Pro" panose="020B0503030403020204" charset="0"/>
              </a:rPr>
              <a:t>,</a:t>
            </a:r>
            <a:br>
              <a:rPr lang="en-GB" sz="2400" i="1" dirty="0">
                <a:latin typeface="Myriad Pro" panose="020B0503030403020204" charset="0"/>
              </a:rPr>
            </a:br>
            <a:r>
              <a:rPr lang="en-GB" sz="2400" dirty="0">
                <a:latin typeface="Myriad Pro" panose="020B0503030403020204" charset="0"/>
              </a:rPr>
              <a:t>this is undesirable</a:t>
            </a:r>
          </a:p>
          <a:p>
            <a:pPr marL="1714500" lvl="3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Atomic registers: all operations interfere with each other due to </a:t>
            </a:r>
            <a:r>
              <a:rPr lang="en-GB" sz="2400" i="1" dirty="0">
                <a:latin typeface="Myriad Pro" panose="020B0503030403020204" charset="0"/>
              </a:rPr>
              <a:t>exec read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>
                <a:latin typeface="Myriad Pro" panose="020B0503030403020204" charset="0"/>
              </a:rPr>
              <a:t>exec write</a:t>
            </a:r>
            <a:r>
              <a:rPr lang="en-GB" sz="2400" dirty="0">
                <a:latin typeface="Myriad Pro" panose="020B0503030403020204" charset="0"/>
              </a:rPr>
              <a:t>, reads interfere with writes again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Seem to </a:t>
            </a:r>
            <a:r>
              <a:rPr lang="en-GB" sz="2400">
                <a:latin typeface="Myriad Pro" panose="020B0503030403020204" charset="0"/>
              </a:rPr>
              <a:t>be stuck…</a:t>
            </a:r>
            <a:r>
              <a:rPr lang="en-GB" sz="2400" dirty="0">
                <a:latin typeface="Myriad Pro" panose="020B0503030403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523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Justness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2" y="1208313"/>
            <a:ext cx="105423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Possible solutions:</a:t>
            </a:r>
          </a:p>
          <a:p>
            <a:pPr marL="1371600" lvl="2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400" dirty="0">
                <a:latin typeface="Myriad Pro" panose="020B0503030403020204" charset="0"/>
              </a:rPr>
              <a:t>Cheat, explicitly state every action interferes with itself regardless of </a:t>
            </a:r>
            <a:r>
              <a:rPr lang="en-GB" sz="2400" i="1" dirty="0" err="1">
                <a:latin typeface="Myriad Pro" panose="020B0503030403020204" charset="0"/>
              </a:rPr>
              <a:t>afc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 err="1">
                <a:latin typeface="Myriad Pro" panose="020B0503030403020204" charset="0"/>
              </a:rPr>
              <a:t>npc</a:t>
            </a:r>
            <a:r>
              <a:rPr lang="en-GB" sz="2400" dirty="0">
                <a:latin typeface="Myriad Pro" panose="020B0503030403020204" charset="0"/>
              </a:rPr>
              <a:t> definitions</a:t>
            </a:r>
          </a:p>
          <a:p>
            <a:pPr marL="1371600" lvl="2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400" dirty="0">
                <a:latin typeface="Myriad Pro" panose="020B0503030403020204" charset="0"/>
              </a:rPr>
              <a:t>Do include threads as components, since these actions are part of read/write operations</a:t>
            </a:r>
          </a:p>
          <a:p>
            <a:pPr marL="1371600" lvl="2" indent="-457200">
              <a:buClr>
                <a:schemeClr val="accent1"/>
              </a:buClr>
              <a:buFont typeface="+mj-lt"/>
              <a:buAutoNum type="arabicPeriod"/>
            </a:pPr>
            <a:r>
              <a:rPr lang="en-GB" sz="2400" dirty="0">
                <a:latin typeface="Myriad Pro" panose="020B0503030403020204" charset="0"/>
              </a:rPr>
              <a:t>Something else?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Currently doing 1., further considerations necessary		</a:t>
            </a:r>
          </a:p>
        </p:txBody>
      </p:sp>
    </p:spTree>
    <p:extLst>
      <p:ext uri="{BB962C8B-B14F-4D97-AF65-F5344CB8AC3E}">
        <p14:creationId xmlns:p14="http://schemas.microsoft.com/office/powerpoint/2010/main" val="21580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Final Thoughts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10252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Minor work still needed on fairness formulae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Significant work still needed on justness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formula exists but the </a:t>
            </a:r>
            <a:r>
              <a:rPr lang="en-GB" sz="2400" i="1" dirty="0" err="1">
                <a:latin typeface="Myriad Pro" panose="020B0503030403020204" charset="0"/>
              </a:rPr>
              <a:t>npc</a:t>
            </a:r>
            <a:r>
              <a:rPr lang="en-GB" sz="2400" dirty="0">
                <a:latin typeface="Myriad Pro" panose="020B0503030403020204" charset="0"/>
              </a:rPr>
              <a:t> and </a:t>
            </a:r>
            <a:r>
              <a:rPr lang="en-GB" sz="2400" i="1" dirty="0" err="1">
                <a:latin typeface="Myriad Pro" panose="020B0503030403020204" charset="0"/>
              </a:rPr>
              <a:t>afc</a:t>
            </a:r>
            <a:r>
              <a:rPr lang="en-GB" sz="2400" dirty="0">
                <a:latin typeface="Myriad Pro" panose="020B0503030403020204" charset="0"/>
              </a:rPr>
              <a:t> definitions require more rigorous considerations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Then, analyse liveness for mutex algorithms with non-atomic registers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Example: Dekker’s satisfies </a:t>
            </a:r>
            <a:r>
              <a:rPr lang="en-GB" sz="2400" i="1" dirty="0">
                <a:latin typeface="Myriad Pro" panose="020B0503030403020204" charset="0"/>
              </a:rPr>
              <a:t>Reach</a:t>
            </a:r>
            <a:r>
              <a:rPr lang="en-GB" sz="2400" dirty="0">
                <a:latin typeface="Myriad Pro" panose="020B0503030403020204" charset="0"/>
              </a:rPr>
              <a:t>, but not </a:t>
            </a:r>
            <a:r>
              <a:rPr lang="en-GB" sz="2400" i="1" dirty="0">
                <a:latin typeface="Myriad Pro" panose="020B0503030403020204" charset="0"/>
              </a:rPr>
              <a:t>starvation freedom </a:t>
            </a:r>
            <a:r>
              <a:rPr lang="en-GB" sz="2400" dirty="0">
                <a:latin typeface="Myriad Pro" panose="020B0503030403020204" charset="0"/>
              </a:rPr>
              <a:t>under any of our assumptions with non-atomic registers </a:t>
            </a:r>
          </a:p>
          <a:p>
            <a:pPr marL="1714500" lvl="3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(if accounting for blocking actions)</a:t>
            </a:r>
          </a:p>
          <a:p>
            <a:pPr marL="12573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Buhr, Dice and </a:t>
            </a:r>
            <a:r>
              <a:rPr lang="en-GB" sz="2400" dirty="0" err="1">
                <a:latin typeface="Myriad Pro" panose="020B0503030403020204" charset="0"/>
              </a:rPr>
              <a:t>Hesselink</a:t>
            </a:r>
            <a:r>
              <a:rPr lang="en-GB" sz="2400" dirty="0">
                <a:latin typeface="Myriad Pro" panose="020B0503030403020204" charset="0"/>
              </a:rPr>
              <a:t> make the same observation, and propose a fixed version in </a:t>
            </a:r>
            <a:r>
              <a:rPr lang="en-GB" sz="2400" i="1" dirty="0">
                <a:latin typeface="Myriad Pro" panose="020B0503030403020204" charset="0"/>
              </a:rPr>
              <a:t>Dekker’s mutual exclusion algorithm made RW-safe</a:t>
            </a:r>
          </a:p>
          <a:p>
            <a:pPr marL="1714500" lvl="3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We should model check this, </a:t>
            </a:r>
            <a:r>
              <a:rPr lang="en-GB" sz="2400">
                <a:latin typeface="Myriad Pro" panose="020B0503030403020204" charset="0"/>
              </a:rPr>
              <a:t>of course </a:t>
            </a:r>
            <a:r>
              <a:rPr lang="en-GB" sz="2400">
                <a:latin typeface="Myriad Pro" panose="020B0503030403020204" charset="0"/>
                <a:sym typeface="Wingdings" panose="05000000000000000000" pitchFamily="2" charset="2"/>
              </a:rPr>
              <a:t></a:t>
            </a:r>
            <a:endParaRPr lang="en-GB" sz="2400" dirty="0">
              <a:latin typeface="Myriad Pro" panose="020B0503030403020204" charset="0"/>
            </a:endParaRPr>
          </a:p>
          <a:p>
            <a:pPr lvl="1">
              <a:buClr>
                <a:schemeClr val="accent1"/>
              </a:buClr>
            </a:pPr>
            <a:endParaRPr lang="en-GB" sz="2400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Safe Registers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4" y="1208313"/>
            <a:ext cx="96719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safe registers: </a:t>
            </a:r>
            <a:r>
              <a:rPr lang="en-GB" sz="2400" dirty="0">
                <a:latin typeface="Myriad Pro" panose="020B0503030403020204" charset="0"/>
              </a:rPr>
              <a:t>a read not concurrent with a write returns the most recently written value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Multi-writer </a:t>
            </a:r>
            <a:r>
              <a:rPr lang="en-GB" sz="2400" dirty="0">
                <a:latin typeface="Myriad Pro" panose="020B0503030403020204" charset="0"/>
              </a:rPr>
              <a:t>variant based on </a:t>
            </a:r>
            <a:r>
              <a:rPr lang="en-GB" sz="2400" dirty="0" err="1">
                <a:latin typeface="Myriad Pro" panose="020B0503030403020204" charset="0"/>
              </a:rPr>
              <a:t>Raynal</a:t>
            </a: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In our models: stabilises to single value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D1F2B8-14A1-60A3-8ADB-A86742200444}"/>
              </a:ext>
            </a:extLst>
          </p:cNvPr>
          <p:cNvGraphicFramePr>
            <a:graphicFrameLocks noGrp="1"/>
          </p:cNvGraphicFramePr>
          <p:nvPr/>
        </p:nvGraphicFramePr>
        <p:xfrm>
          <a:off x="990807" y="3361681"/>
          <a:ext cx="8093531" cy="21031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25441">
                  <a:extLst>
                    <a:ext uri="{9D8B030D-6E8A-4147-A177-3AD203B41FA5}">
                      <a16:colId xmlns:a16="http://schemas.microsoft.com/office/drawing/2014/main" val="1276156792"/>
                    </a:ext>
                  </a:extLst>
                </a:gridCol>
                <a:gridCol w="3584045">
                  <a:extLst>
                    <a:ext uri="{9D8B030D-6E8A-4147-A177-3AD203B41FA5}">
                      <a16:colId xmlns:a16="http://schemas.microsoft.com/office/drawing/2014/main" val="1627594370"/>
                    </a:ext>
                  </a:extLst>
                </a:gridCol>
                <a:gridCol w="3584045">
                  <a:extLst>
                    <a:ext uri="{9D8B030D-6E8A-4147-A177-3AD203B41FA5}">
                      <a16:colId xmlns:a16="http://schemas.microsoft.com/office/drawing/2014/main" val="1964550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Not concurrent with write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Concurrent with write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6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Read</a:t>
                      </a:r>
                      <a:endParaRPr lang="LID4096" sz="2400" b="1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Return last written value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Return arbitrary value</a:t>
                      </a:r>
                    </a:p>
                    <a:p>
                      <a:r>
                        <a:rPr lang="en-GB" sz="2400" dirty="0">
                          <a:latin typeface="Myriad Pro" panose="020B0503030403020204" charset="0"/>
                        </a:rPr>
                        <a:t>in domain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400" b="1" dirty="0"/>
                        <a:t>Write</a:t>
                      </a:r>
                      <a:endParaRPr lang="LID4096" sz="2400" b="1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Set intended value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Set arbitrary value</a:t>
                      </a:r>
                    </a:p>
                    <a:p>
                      <a:r>
                        <a:rPr lang="en-GB" sz="2400" dirty="0">
                          <a:latin typeface="Myriad Pro" panose="020B0503030403020204" charset="0"/>
                        </a:rPr>
                        <a:t>in domain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66203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D1CC8B-2938-0CB1-9699-8AD72B952D4F}"/>
              </a:ext>
            </a:extLst>
          </p:cNvPr>
          <p:cNvSpPr txBox="1"/>
          <p:nvPr/>
        </p:nvSpPr>
        <p:spPr>
          <a:xfrm>
            <a:off x="4547597" y="3761638"/>
            <a:ext cx="119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0/1/2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4" name="Rounded Rectangle 42">
            <a:extLst>
              <a:ext uri="{FF2B5EF4-FFF2-40B4-BE49-F238E27FC236}">
                <a16:creationId xmlns:a16="http://schemas.microsoft.com/office/drawing/2014/main" id="{C3CE4F71-451F-2C39-F3C0-1655A71C3331}"/>
              </a:ext>
            </a:extLst>
          </p:cNvPr>
          <p:cNvSpPr/>
          <p:nvPr/>
        </p:nvSpPr>
        <p:spPr>
          <a:xfrm>
            <a:off x="1322954" y="3710696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89D8AA-2680-9FAD-1F40-8F4CC252441A}"/>
              </a:ext>
            </a:extLst>
          </p:cNvPr>
          <p:cNvSpPr/>
          <p:nvPr/>
        </p:nvSpPr>
        <p:spPr>
          <a:xfrm>
            <a:off x="2638762" y="4103915"/>
            <a:ext cx="379127" cy="546138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46CF98-7D6E-7925-1A83-239A051E8061}"/>
              </a:ext>
            </a:extLst>
          </p:cNvPr>
          <p:cNvGrpSpPr/>
          <p:nvPr/>
        </p:nvGrpSpPr>
        <p:grpSpPr>
          <a:xfrm>
            <a:off x="2000419" y="4511884"/>
            <a:ext cx="1023258" cy="194862"/>
            <a:chOff x="4268665" y="344640"/>
            <a:chExt cx="971551" cy="12884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68B90E-FDE0-BBD1-5C12-2186B36B96CD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4BF10-8371-1AC8-427C-0456E5236524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076A1E-217C-6C3D-B77B-87E443F8662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82607F-FFD0-5A23-7DEE-93836EE51847}"/>
              </a:ext>
            </a:extLst>
          </p:cNvPr>
          <p:cNvGrpSpPr/>
          <p:nvPr/>
        </p:nvGrpSpPr>
        <p:grpSpPr>
          <a:xfrm>
            <a:off x="2627878" y="4031251"/>
            <a:ext cx="1023258" cy="194862"/>
            <a:chOff x="4268665" y="344640"/>
            <a:chExt cx="971551" cy="1288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AED93B-AFC7-6C56-7D43-981301899207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AC4414-4BF0-F0FB-75CC-4AEEA9ABD2F1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D833D8-4DD3-01E3-3F0E-275427190C9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B5C358-3ADB-0EC8-F2E0-FC5D13DCADEC}"/>
              </a:ext>
            </a:extLst>
          </p:cNvPr>
          <p:cNvGrpSpPr/>
          <p:nvPr/>
        </p:nvGrpSpPr>
        <p:grpSpPr>
          <a:xfrm>
            <a:off x="4631250" y="4033264"/>
            <a:ext cx="1023258" cy="194862"/>
            <a:chOff x="4268665" y="344640"/>
            <a:chExt cx="971551" cy="128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9D1C53-B033-DC2F-F15E-1CD7FD5F155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B73752A-9FA3-A151-A4B5-B69A46C6519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CACF308-45F5-A524-EDB2-C47F44C29A74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7102EDD-56E9-53F3-93D1-A0E7DE76BB30}"/>
              </a:ext>
            </a:extLst>
          </p:cNvPr>
          <p:cNvSpPr txBox="1"/>
          <p:nvPr/>
        </p:nvSpPr>
        <p:spPr>
          <a:xfrm>
            <a:off x="2157923" y="4228575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6703EC-39C3-B8D8-E949-D3CA12F45A02}"/>
              </a:ext>
            </a:extLst>
          </p:cNvPr>
          <p:cNvSpPr txBox="1"/>
          <p:nvPr/>
        </p:nvSpPr>
        <p:spPr>
          <a:xfrm>
            <a:off x="2722415" y="3770758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4ED40-8E20-1D8B-FF66-1D61EDECEF2D}"/>
              </a:ext>
            </a:extLst>
          </p:cNvPr>
          <p:cNvSpPr txBox="1"/>
          <p:nvPr/>
        </p:nvSpPr>
        <p:spPr>
          <a:xfrm>
            <a:off x="6478793" y="3770758"/>
            <a:ext cx="11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0/1/2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12ED04-EE50-FD4B-6868-4E3609417B95}"/>
              </a:ext>
            </a:extLst>
          </p:cNvPr>
          <p:cNvGrpSpPr/>
          <p:nvPr/>
        </p:nvGrpSpPr>
        <p:grpSpPr>
          <a:xfrm>
            <a:off x="6540558" y="4042659"/>
            <a:ext cx="1023258" cy="194862"/>
            <a:chOff x="4268665" y="344640"/>
            <a:chExt cx="971551" cy="12884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2855DC-F8FA-17A3-B1AE-FFC4010625CC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201C4DF-23E9-CB6C-487C-DB4543FAED5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CA195B-2CA4-671D-4360-DA9DABB5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B3ED3A8D-6EF5-6B7C-175D-C10DB09145DE}"/>
              </a:ext>
            </a:extLst>
          </p:cNvPr>
          <p:cNvSpPr/>
          <p:nvPr/>
        </p:nvSpPr>
        <p:spPr>
          <a:xfrm>
            <a:off x="5258678" y="3344597"/>
            <a:ext cx="1969436" cy="477268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4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4" grpId="0" animBg="1"/>
      <p:bldP spid="35" grpId="0"/>
      <p:bldP spid="36" grpId="0"/>
      <p:bldP spid="4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Modelling, informally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Operations split between start and finish actions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tracks current value </a:t>
            </a:r>
            <a:r>
              <a:rPr lang="en-GB" sz="2400" i="1" dirty="0">
                <a:latin typeface="Myriad Pro" panose="020B0503030403020204" charset="0"/>
              </a:rPr>
              <a:t>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Additionally tracks for each thread if there was a concurrent write during the current operation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4F0733-5154-7BA4-772A-8C4809CD7F71}"/>
              </a:ext>
            </a:extLst>
          </p:cNvPr>
          <p:cNvSpPr/>
          <p:nvPr/>
        </p:nvSpPr>
        <p:spPr>
          <a:xfrm>
            <a:off x="6894896" y="4505157"/>
            <a:ext cx="404369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0D232C-5943-982F-EEC1-FEF85C2A03BD}"/>
              </a:ext>
            </a:extLst>
          </p:cNvPr>
          <p:cNvSpPr/>
          <p:nvPr/>
        </p:nvSpPr>
        <p:spPr>
          <a:xfrm>
            <a:off x="5085669" y="4505459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8CC8DF-9BB3-4BC5-CE0B-A36D67763E1F}"/>
              </a:ext>
            </a:extLst>
          </p:cNvPr>
          <p:cNvSpPr/>
          <p:nvPr/>
        </p:nvSpPr>
        <p:spPr>
          <a:xfrm>
            <a:off x="3518317" y="4505158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Safe Registers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0033C-6F4A-7C27-5588-BEAA63D49F5B}"/>
              </a:ext>
            </a:extLst>
          </p:cNvPr>
          <p:cNvSpPr txBox="1"/>
          <p:nvPr/>
        </p:nvSpPr>
        <p:spPr>
          <a:xfrm>
            <a:off x="287618" y="43379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5D2F-F0F9-B32A-8C9B-B8ECD2DFB247}"/>
              </a:ext>
            </a:extLst>
          </p:cNvPr>
          <p:cNvSpPr txBox="1"/>
          <p:nvPr/>
        </p:nvSpPr>
        <p:spPr>
          <a:xfrm>
            <a:off x="287618" y="50230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T1: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F4E41C-5B29-D823-7164-47BCB9B1A0B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4030" y="4522603"/>
            <a:ext cx="9512084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C05A0-0DA3-B483-8566-621C2F4CC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4412" y="5207682"/>
            <a:ext cx="9487015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867C6F-3632-7363-52E1-6245EFB53E8A}"/>
              </a:ext>
            </a:extLst>
          </p:cNvPr>
          <p:cNvGrpSpPr/>
          <p:nvPr/>
        </p:nvGrpSpPr>
        <p:grpSpPr>
          <a:xfrm>
            <a:off x="969134" y="5138445"/>
            <a:ext cx="794352" cy="132858"/>
            <a:chOff x="4268665" y="340606"/>
            <a:chExt cx="2827502" cy="1328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50058D-54FD-471B-BB80-D67F0113847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75D6A4-1E61-E076-ECB7-EA3D1D0E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BCC2DA-8EA3-CC3E-1A4E-68DF387CB9B7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BAE2BE-8CF2-3EF8-4915-934F47418210}"/>
              </a:ext>
            </a:extLst>
          </p:cNvPr>
          <p:cNvSpPr txBox="1"/>
          <p:nvPr/>
        </p:nvSpPr>
        <p:spPr>
          <a:xfrm>
            <a:off x="925440" y="4831921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5AC32D-B4BC-DDB9-A95A-DAB8EBC0BFDD}"/>
              </a:ext>
            </a:extLst>
          </p:cNvPr>
          <p:cNvGrpSpPr/>
          <p:nvPr/>
        </p:nvGrpSpPr>
        <p:grpSpPr>
          <a:xfrm>
            <a:off x="2090362" y="4456174"/>
            <a:ext cx="794352" cy="132858"/>
            <a:chOff x="4268665" y="340606"/>
            <a:chExt cx="2827502" cy="13287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DE9A29-E67C-B21C-E968-D5E373B84DB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58D29-5AFD-3A26-0D0C-0E353E27AF5D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11AA52-05BB-830D-8700-51439BC55EFE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1C7BF4-0284-A186-D6E0-DE95178CF3B7}"/>
              </a:ext>
            </a:extLst>
          </p:cNvPr>
          <p:cNvSpPr txBox="1"/>
          <p:nvPr/>
        </p:nvSpPr>
        <p:spPr>
          <a:xfrm>
            <a:off x="2046668" y="411525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276BE7-E743-2D7F-315C-F9DBE355AE54}"/>
              </a:ext>
            </a:extLst>
          </p:cNvPr>
          <p:cNvGrpSpPr/>
          <p:nvPr/>
        </p:nvGrpSpPr>
        <p:grpSpPr>
          <a:xfrm>
            <a:off x="3287793" y="5141267"/>
            <a:ext cx="2808207" cy="126003"/>
            <a:chOff x="4268665" y="340606"/>
            <a:chExt cx="2827502" cy="13287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71ABA0A-36DB-B7E3-8C8F-AC6C25C8BDB5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D4E808-A59D-0280-3972-B45FEC382A4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4839C3-B023-7AB0-893B-91B1D52758E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B61FE44-890D-B261-1536-CF73FDB82F59}"/>
              </a:ext>
            </a:extLst>
          </p:cNvPr>
          <p:cNvSpPr txBox="1"/>
          <p:nvPr/>
        </p:nvSpPr>
        <p:spPr>
          <a:xfrm>
            <a:off x="4251026" y="483186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693720-B23A-512C-BCE8-BEFF157AD39E}"/>
              </a:ext>
            </a:extLst>
          </p:cNvPr>
          <p:cNvGrpSpPr/>
          <p:nvPr/>
        </p:nvGrpSpPr>
        <p:grpSpPr>
          <a:xfrm>
            <a:off x="3518317" y="4459411"/>
            <a:ext cx="794352" cy="132858"/>
            <a:chOff x="4268665" y="340606"/>
            <a:chExt cx="2827502" cy="13287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9F506E-435F-E3F0-FEFD-7BD2058D4D1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62BB04-5AC0-A484-5572-35AC8A22EF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4A2E8A-1E6C-6CD1-3331-0EE442733E36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8C37F82-923A-1CF7-2FAD-DE86BD68C408}"/>
              </a:ext>
            </a:extLst>
          </p:cNvPr>
          <p:cNvSpPr txBox="1"/>
          <p:nvPr/>
        </p:nvSpPr>
        <p:spPr>
          <a:xfrm>
            <a:off x="3474623" y="4118490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02ADC-87B6-722A-56A5-67FD7E30CD1E}"/>
              </a:ext>
            </a:extLst>
          </p:cNvPr>
          <p:cNvGrpSpPr/>
          <p:nvPr/>
        </p:nvGrpSpPr>
        <p:grpSpPr>
          <a:xfrm>
            <a:off x="5083581" y="4447728"/>
            <a:ext cx="794352" cy="132858"/>
            <a:chOff x="4268665" y="340606"/>
            <a:chExt cx="2827502" cy="13287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5961309-1BAD-E3FA-E7A1-57097237E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CFBED-62A5-D8C1-2B06-B2291C85EEA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9CCE8C7-1A18-A85C-45C1-8B9FA920A9DB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014046-4DE1-A616-9168-048569321F0E}"/>
              </a:ext>
            </a:extLst>
          </p:cNvPr>
          <p:cNvSpPr txBox="1"/>
          <p:nvPr/>
        </p:nvSpPr>
        <p:spPr>
          <a:xfrm>
            <a:off x="5039887" y="41068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1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FF09BC-E624-8476-4B6E-DEA3FF605D81}"/>
              </a:ext>
            </a:extLst>
          </p:cNvPr>
          <p:cNvGrpSpPr/>
          <p:nvPr/>
        </p:nvGrpSpPr>
        <p:grpSpPr>
          <a:xfrm>
            <a:off x="6889797" y="5129625"/>
            <a:ext cx="1426879" cy="141676"/>
            <a:chOff x="4268665" y="340606"/>
            <a:chExt cx="2827502" cy="132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ACFC14-B985-05D1-6949-CF19A97A457C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E6F103-8930-3F87-06B6-3430394F1E5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71A908-EC9F-4ACC-3796-BF7CD1CE80A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768F01-E511-98AC-7542-C8206C554AA8}"/>
              </a:ext>
            </a:extLst>
          </p:cNvPr>
          <p:cNvSpPr txBox="1"/>
          <p:nvPr/>
        </p:nvSpPr>
        <p:spPr>
          <a:xfrm>
            <a:off x="7253816" y="47899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26E3B4-0CE5-BA3D-81DB-147EDF84F55A}"/>
              </a:ext>
            </a:extLst>
          </p:cNvPr>
          <p:cNvGrpSpPr/>
          <p:nvPr/>
        </p:nvGrpSpPr>
        <p:grpSpPr>
          <a:xfrm>
            <a:off x="6489541" y="4438043"/>
            <a:ext cx="794352" cy="132858"/>
            <a:chOff x="4268665" y="340606"/>
            <a:chExt cx="2827502" cy="13287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511C3E-574B-8F17-FF75-59DEB9582BFF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707E983-1A45-E446-83C2-9B71BED233EB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85350C-40B9-5872-E435-86D0D477B88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E4EA9D6-0A8F-22BF-00A2-1FC34BC547DC}"/>
              </a:ext>
            </a:extLst>
          </p:cNvPr>
          <p:cNvSpPr txBox="1"/>
          <p:nvPr/>
        </p:nvSpPr>
        <p:spPr>
          <a:xfrm>
            <a:off x="6445847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68D6C7-DADE-22D2-AAD6-707442C6DAB7}"/>
              </a:ext>
            </a:extLst>
          </p:cNvPr>
          <p:cNvGrpSpPr/>
          <p:nvPr/>
        </p:nvGrpSpPr>
        <p:grpSpPr>
          <a:xfrm>
            <a:off x="8580019" y="4438043"/>
            <a:ext cx="794352" cy="132858"/>
            <a:chOff x="4268665" y="340606"/>
            <a:chExt cx="2827502" cy="13287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EBCD3FE-882E-DE8F-0E19-81F585675349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226A8A-94F7-2161-FC33-EAB6BB946133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E33826-7003-B710-210A-27C56A08A12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ABCA463-7AAD-2CE0-60F4-37BFAB6559C5}"/>
              </a:ext>
            </a:extLst>
          </p:cNvPr>
          <p:cNvSpPr txBox="1"/>
          <p:nvPr/>
        </p:nvSpPr>
        <p:spPr>
          <a:xfrm>
            <a:off x="8536325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1C1540AD-FE13-1ABD-CF43-83196DDD8AC6}"/>
              </a:ext>
            </a:extLst>
          </p:cNvPr>
          <p:cNvSpPr/>
          <p:nvPr/>
        </p:nvSpPr>
        <p:spPr>
          <a:xfrm>
            <a:off x="3287793" y="534907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B27B6A5C-4A75-1117-EAE1-F5BC204397D6}"/>
              </a:ext>
            </a:extLst>
          </p:cNvPr>
          <p:cNvSpPr/>
          <p:nvPr/>
        </p:nvSpPr>
        <p:spPr>
          <a:xfrm>
            <a:off x="6071686" y="5346791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E33F3E9E-DA0A-8CAF-722B-FA78290AD908}"/>
              </a:ext>
            </a:extLst>
          </p:cNvPr>
          <p:cNvSpPr/>
          <p:nvPr/>
        </p:nvSpPr>
        <p:spPr>
          <a:xfrm rot="10800000">
            <a:off x="2067502" y="415300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10F9CF95-8F99-608A-8BE0-E36D3897D8EB}"/>
              </a:ext>
            </a:extLst>
          </p:cNvPr>
          <p:cNvSpPr/>
          <p:nvPr/>
        </p:nvSpPr>
        <p:spPr>
          <a:xfrm rot="10800000">
            <a:off x="2861854" y="4150834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21D0D8-CA5A-3827-8388-B02AA544D380}"/>
              </a:ext>
            </a:extLst>
          </p:cNvPr>
          <p:cNvSpPr txBox="1"/>
          <p:nvPr/>
        </p:nvSpPr>
        <p:spPr>
          <a:xfrm>
            <a:off x="1818369" y="3744540"/>
            <a:ext cx="5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sr</a:t>
            </a:r>
            <a:r>
              <a:rPr lang="en-GB" dirty="0">
                <a:latin typeface="Myriad Pro" panose="020B0503030403020204" charset="0"/>
              </a:rPr>
              <a:t>₀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22CFC3-4C1C-7B80-DB55-81109955554A}"/>
              </a:ext>
            </a:extLst>
          </p:cNvPr>
          <p:cNvSpPr txBox="1"/>
          <p:nvPr/>
        </p:nvSpPr>
        <p:spPr>
          <a:xfrm>
            <a:off x="2477799" y="3744540"/>
            <a:ext cx="7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fr</a:t>
            </a:r>
            <a:r>
              <a:rPr lang="en-GB" dirty="0">
                <a:latin typeface="Myriad Pro" panose="020B0503030403020204" charset="0"/>
              </a:rPr>
              <a:t>₀(0)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9B87ED-B291-BB94-B532-827368BD4B17}"/>
              </a:ext>
            </a:extLst>
          </p:cNvPr>
          <p:cNvSpPr txBox="1"/>
          <p:nvPr/>
        </p:nvSpPr>
        <p:spPr>
          <a:xfrm>
            <a:off x="2959196" y="5558483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sw</a:t>
            </a:r>
            <a:r>
              <a:rPr lang="en-GB" dirty="0">
                <a:latin typeface="Myriad Pro" panose="020B0503030403020204" charset="0"/>
              </a:rPr>
              <a:t>₁(2)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DA983D-0EF7-93A1-0EAA-92DC9A036812}"/>
              </a:ext>
            </a:extLst>
          </p:cNvPr>
          <p:cNvSpPr txBox="1"/>
          <p:nvPr/>
        </p:nvSpPr>
        <p:spPr>
          <a:xfrm>
            <a:off x="5743089" y="5546836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fw</a:t>
            </a:r>
            <a:r>
              <a:rPr lang="en-GB" dirty="0">
                <a:latin typeface="Myriad Pro" panose="020B0503030403020204" charset="0"/>
              </a:rPr>
              <a:t>₁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600E8F-5BE0-8DAA-73B2-3661F1ED579E}"/>
              </a:ext>
            </a:extLst>
          </p:cNvPr>
          <p:cNvSpPr txBox="1"/>
          <p:nvPr/>
        </p:nvSpPr>
        <p:spPr>
          <a:xfrm>
            <a:off x="1390978" y="5545741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22013747-4B03-3142-538A-7CD5DFDAEC17}"/>
              </a:ext>
            </a:extLst>
          </p:cNvPr>
          <p:cNvSpPr/>
          <p:nvPr/>
        </p:nvSpPr>
        <p:spPr>
          <a:xfrm>
            <a:off x="1740626" y="5348227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5237AD-E03B-23E8-46EE-A40453561AF1}"/>
              </a:ext>
            </a:extLst>
          </p:cNvPr>
          <p:cNvSpPr txBox="1"/>
          <p:nvPr/>
        </p:nvSpPr>
        <p:spPr>
          <a:xfrm>
            <a:off x="6202873" y="5545741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+ d</a:t>
            </a:r>
            <a:r>
              <a:rPr lang="en-GB" dirty="0">
                <a:latin typeface="Myriad Pro" panose="020B0503030403020204" charset="0"/>
              </a:rPr>
              <a:t> :=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8D106405-0EB3-A006-C889-316E5C5A32A4}"/>
              </a:ext>
            </a:extLst>
          </p:cNvPr>
          <p:cNvSpPr/>
          <p:nvPr/>
        </p:nvSpPr>
        <p:spPr>
          <a:xfrm>
            <a:off x="8316676" y="5353793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28828-B986-B203-EC5D-94A62E2E84BC}"/>
              </a:ext>
            </a:extLst>
          </p:cNvPr>
          <p:cNvSpPr txBox="1"/>
          <p:nvPr/>
        </p:nvSpPr>
        <p:spPr>
          <a:xfrm>
            <a:off x="7785318" y="5556432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8B415283-5A28-2574-A55B-B8A97B6DE8A0}"/>
              </a:ext>
            </a:extLst>
          </p:cNvPr>
          <p:cNvSpPr/>
          <p:nvPr/>
        </p:nvSpPr>
        <p:spPr>
          <a:xfrm rot="10800000">
            <a:off x="7253546" y="4147877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6ED05C-8CAA-29FA-C368-3448C70CD8DE}"/>
              </a:ext>
            </a:extLst>
          </p:cNvPr>
          <p:cNvSpPr txBox="1"/>
          <p:nvPr/>
        </p:nvSpPr>
        <p:spPr>
          <a:xfrm>
            <a:off x="6722188" y="3749061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D4C071-26E6-5A75-538C-B9A75174595D}"/>
              </a:ext>
            </a:extLst>
          </p:cNvPr>
          <p:cNvSpPr/>
          <p:nvPr/>
        </p:nvSpPr>
        <p:spPr>
          <a:xfrm>
            <a:off x="87086" y="3657600"/>
            <a:ext cx="11179474" cy="23083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aphicFrame>
        <p:nvGraphicFramePr>
          <p:cNvPr id="81" name="Table 7">
            <a:extLst>
              <a:ext uri="{FF2B5EF4-FFF2-40B4-BE49-F238E27FC236}">
                <a16:creationId xmlns:a16="http://schemas.microsoft.com/office/drawing/2014/main" id="{1449B084-7B43-7975-35D2-CACFBFB69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29413"/>
              </p:ext>
            </p:extLst>
          </p:nvPr>
        </p:nvGraphicFramePr>
        <p:xfrm>
          <a:off x="1473306" y="3402814"/>
          <a:ext cx="8093531" cy="21031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25441">
                  <a:extLst>
                    <a:ext uri="{9D8B030D-6E8A-4147-A177-3AD203B41FA5}">
                      <a16:colId xmlns:a16="http://schemas.microsoft.com/office/drawing/2014/main" val="1276156792"/>
                    </a:ext>
                  </a:extLst>
                </a:gridCol>
                <a:gridCol w="3584045">
                  <a:extLst>
                    <a:ext uri="{9D8B030D-6E8A-4147-A177-3AD203B41FA5}">
                      <a16:colId xmlns:a16="http://schemas.microsoft.com/office/drawing/2014/main" val="1627594370"/>
                    </a:ext>
                  </a:extLst>
                </a:gridCol>
                <a:gridCol w="3584045">
                  <a:extLst>
                    <a:ext uri="{9D8B030D-6E8A-4147-A177-3AD203B41FA5}">
                      <a16:colId xmlns:a16="http://schemas.microsoft.com/office/drawing/2014/main" val="1964550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Not concurrent with write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Concurrent with write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6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Read</a:t>
                      </a:r>
                      <a:endParaRPr lang="LID4096" sz="2400" b="1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Return last written value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Return arbitrary value</a:t>
                      </a:r>
                    </a:p>
                    <a:p>
                      <a:r>
                        <a:rPr lang="en-GB" sz="2400" dirty="0">
                          <a:latin typeface="Myriad Pro" panose="020B0503030403020204" charset="0"/>
                        </a:rPr>
                        <a:t>in domain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400" b="1" dirty="0"/>
                        <a:t>Write</a:t>
                      </a:r>
                      <a:endParaRPr lang="LID4096" sz="2400" b="1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Set intended value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Set arbitrary value</a:t>
                      </a:r>
                    </a:p>
                    <a:p>
                      <a:r>
                        <a:rPr lang="en-GB" sz="2400" dirty="0">
                          <a:latin typeface="Myriad Pro" panose="020B0503030403020204" charset="0"/>
                        </a:rPr>
                        <a:t>in domain</a:t>
                      </a:r>
                      <a:endParaRPr lang="LID4096" sz="2400" dirty="0">
                        <a:latin typeface="Myriad Pro" panose="020B0503030403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662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6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4" grpId="0"/>
      <p:bldP spid="5" grpId="0"/>
      <p:bldP spid="24" grpId="0"/>
      <p:bldP spid="29" grpId="0"/>
      <p:bldP spid="34" grpId="0"/>
      <p:bldP spid="39" grpId="0"/>
      <p:bldP spid="44" grpId="0"/>
      <p:bldP spid="49" grpId="0"/>
      <p:bldP spid="54" grpId="0"/>
      <p:bldP spid="59" grpId="0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Regular Registers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8686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regular register</a:t>
            </a:r>
            <a:r>
              <a:rPr lang="en-GB" sz="2400" dirty="0">
                <a:solidFill>
                  <a:srgbClr val="D1285B"/>
                </a:solidFill>
                <a:latin typeface="Myriad Pro" panose="020B0503030403020204" charset="0"/>
              </a:rPr>
              <a:t>:</a:t>
            </a:r>
            <a:r>
              <a:rPr lang="en-GB" sz="2400" dirty="0">
                <a:latin typeface="Myriad Pro" panose="020B0503030403020204" charset="0"/>
              </a:rPr>
              <a:t> a read returns either the last written value, or the value of a concurrent write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Possible to first read new value, then old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15" name="Rounded Rectangle 42">
            <a:extLst>
              <a:ext uri="{FF2B5EF4-FFF2-40B4-BE49-F238E27FC236}">
                <a16:creationId xmlns:a16="http://schemas.microsoft.com/office/drawing/2014/main" id="{FA8D2B2E-4D39-8168-79DC-379165D77705}"/>
              </a:ext>
            </a:extLst>
          </p:cNvPr>
          <p:cNvSpPr/>
          <p:nvPr/>
        </p:nvSpPr>
        <p:spPr>
          <a:xfrm>
            <a:off x="1322954" y="3710696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83C80C-0E54-EA96-3A92-AED1C4A18219}"/>
              </a:ext>
            </a:extLst>
          </p:cNvPr>
          <p:cNvGrpSpPr/>
          <p:nvPr/>
        </p:nvGrpSpPr>
        <p:grpSpPr>
          <a:xfrm>
            <a:off x="1567542" y="4521516"/>
            <a:ext cx="1023258" cy="194862"/>
            <a:chOff x="4268665" y="344640"/>
            <a:chExt cx="971551" cy="12884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BAA57F-68D0-438B-74E3-A995437BC3E6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081437-1BA0-4126-238C-5DB9B9B77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D87D73-8341-E1D5-9613-5ECEAD03F989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C0CD78-ADF0-4672-28EF-64FB08A86F4A}"/>
              </a:ext>
            </a:extLst>
          </p:cNvPr>
          <p:cNvGrpSpPr/>
          <p:nvPr/>
        </p:nvGrpSpPr>
        <p:grpSpPr>
          <a:xfrm>
            <a:off x="5018315" y="4517467"/>
            <a:ext cx="3339077" cy="196876"/>
            <a:chOff x="4268665" y="343309"/>
            <a:chExt cx="971551" cy="13017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FF5068-74FA-738C-9F49-A428AB61AB27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5256DA-04A6-1FE9-8505-218F273FE92F}"/>
                </a:ext>
              </a:extLst>
            </p:cNvPr>
            <p:cNvCxnSpPr>
              <a:cxnSpLocks/>
            </p:cNvCxnSpPr>
            <p:nvPr/>
          </p:nvCxnSpPr>
          <p:spPr>
            <a:xfrm>
              <a:off x="4270153" y="343309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4274FF1-3CBA-CC29-C275-B500AFE11846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177D9F-CB79-472B-393A-DB855B74913B}"/>
              </a:ext>
            </a:extLst>
          </p:cNvPr>
          <p:cNvGrpSpPr/>
          <p:nvPr/>
        </p:nvGrpSpPr>
        <p:grpSpPr>
          <a:xfrm>
            <a:off x="3258072" y="4051508"/>
            <a:ext cx="1023258" cy="194862"/>
            <a:chOff x="4268665" y="344640"/>
            <a:chExt cx="971551" cy="12884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91151C-6A5F-07A4-8B3A-73262A62F5BF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467A6-80E8-FDB1-D059-3EFFA2D8FFC8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3751BF-C078-48C5-0816-B7BF0D2CEE6C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EC9E8-74EC-63A1-1334-C68F2DF80505}"/>
              </a:ext>
            </a:extLst>
          </p:cNvPr>
          <p:cNvGrpSpPr/>
          <p:nvPr/>
        </p:nvGrpSpPr>
        <p:grpSpPr>
          <a:xfrm>
            <a:off x="5298800" y="4051508"/>
            <a:ext cx="1023258" cy="194862"/>
            <a:chOff x="4268665" y="344640"/>
            <a:chExt cx="971551" cy="128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06BB37-4C38-A5BC-2575-419A5C4334B9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541F79-CF5B-FC68-BA07-B278C6C1A83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667F2-B5C1-605F-7270-C525C757B91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8F3029-106D-26C6-FA7B-22D6CA44FD2A}"/>
              </a:ext>
            </a:extLst>
          </p:cNvPr>
          <p:cNvGrpSpPr/>
          <p:nvPr/>
        </p:nvGrpSpPr>
        <p:grpSpPr>
          <a:xfrm>
            <a:off x="7090771" y="4051508"/>
            <a:ext cx="1023258" cy="194862"/>
            <a:chOff x="4268665" y="344640"/>
            <a:chExt cx="971551" cy="1288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0AE27A-CC66-C23B-8946-5FDE0F0B3E54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EC1B11-07AB-2FF8-666E-86AFAF23941E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69F342-1ED1-2574-B3DC-06A00B49B7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CCF42A2-9326-5114-F4F0-C2707A4D0546}"/>
              </a:ext>
            </a:extLst>
          </p:cNvPr>
          <p:cNvSpPr txBox="1"/>
          <p:nvPr/>
        </p:nvSpPr>
        <p:spPr>
          <a:xfrm>
            <a:off x="1653702" y="4250632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2D25A-CFC9-D27B-598B-6DB43D750F98}"/>
              </a:ext>
            </a:extLst>
          </p:cNvPr>
          <p:cNvSpPr txBox="1"/>
          <p:nvPr/>
        </p:nvSpPr>
        <p:spPr>
          <a:xfrm>
            <a:off x="3336824" y="377759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459F4-60C9-F8FC-698A-A9F4FF371C00}"/>
              </a:ext>
            </a:extLst>
          </p:cNvPr>
          <p:cNvSpPr txBox="1"/>
          <p:nvPr/>
        </p:nvSpPr>
        <p:spPr>
          <a:xfrm>
            <a:off x="6275968" y="4255451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B37B6-4B43-1649-AA5C-FC85D00A00E9}"/>
              </a:ext>
            </a:extLst>
          </p:cNvPr>
          <p:cNvSpPr txBox="1"/>
          <p:nvPr/>
        </p:nvSpPr>
        <p:spPr>
          <a:xfrm>
            <a:off x="5371301" y="376851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F96AD1-EB41-952D-7EBE-51B3B86F1079}"/>
              </a:ext>
            </a:extLst>
          </p:cNvPr>
          <p:cNvSpPr txBox="1"/>
          <p:nvPr/>
        </p:nvSpPr>
        <p:spPr>
          <a:xfrm>
            <a:off x="7201380" y="376851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1A6F35-CB87-C479-C1BF-B9B619654D9B}"/>
              </a:ext>
            </a:extLst>
          </p:cNvPr>
          <p:cNvSpPr txBox="1"/>
          <p:nvPr/>
        </p:nvSpPr>
        <p:spPr>
          <a:xfrm>
            <a:off x="5316627" y="3767399"/>
            <a:ext cx="10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ADE9FF-3887-1C1E-5652-D4646F5D6E26}"/>
              </a:ext>
            </a:extLst>
          </p:cNvPr>
          <p:cNvSpPr txBox="1"/>
          <p:nvPr/>
        </p:nvSpPr>
        <p:spPr>
          <a:xfrm>
            <a:off x="7085150" y="3771379"/>
            <a:ext cx="10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0/2</a:t>
            </a:r>
            <a:endParaRPr lang="LID4096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6" grpId="0"/>
      <p:bldP spid="37" grpId="0"/>
      <p:bldP spid="38" grpId="0"/>
      <p:bldP spid="46" grpId="0"/>
      <p:bldP spid="46" grpId="1"/>
      <p:bldP spid="47" grpId="0"/>
      <p:bldP spid="47" grpId="1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B10321-73B2-CB36-0F17-A99F861C165C}"/>
              </a:ext>
            </a:extLst>
          </p:cNvPr>
          <p:cNvSpPr/>
          <p:nvPr/>
        </p:nvSpPr>
        <p:spPr>
          <a:xfrm>
            <a:off x="5313509" y="4125239"/>
            <a:ext cx="1008547" cy="50537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Regular Registers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2" y="1208313"/>
            <a:ext cx="9699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regular register</a:t>
            </a:r>
            <a:r>
              <a:rPr lang="en-GB" sz="2400" dirty="0">
                <a:solidFill>
                  <a:srgbClr val="D1285B"/>
                </a:solidFill>
                <a:latin typeface="Myriad Pro" panose="020B0503030403020204" charset="0"/>
              </a:rPr>
              <a:t>:</a:t>
            </a:r>
            <a:r>
              <a:rPr lang="en-GB" sz="2400" dirty="0">
                <a:latin typeface="Myriad Pro" panose="020B0503030403020204" charset="0"/>
              </a:rPr>
              <a:t> a read returns either the last written value, or the value of a concurrent write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Our 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multi-writer</a:t>
            </a:r>
            <a:r>
              <a:rPr lang="en-GB" sz="2400" dirty="0">
                <a:latin typeface="Myriad Pro" panose="020B0503030403020204" charset="0"/>
              </a:rPr>
              <a:t> regular registers, informally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Concurrent writes behave as though they occurred in some order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 read returns either the value of a concurrent write, or the last-written value according to this ordering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2" name="Rounded Rectangle 42">
            <a:extLst>
              <a:ext uri="{FF2B5EF4-FFF2-40B4-BE49-F238E27FC236}">
                <a16:creationId xmlns:a16="http://schemas.microsoft.com/office/drawing/2014/main" id="{40963662-6AC5-304E-9CE9-7B236CE23389}"/>
              </a:ext>
            </a:extLst>
          </p:cNvPr>
          <p:cNvSpPr/>
          <p:nvPr/>
        </p:nvSpPr>
        <p:spPr>
          <a:xfrm>
            <a:off x="1322954" y="3710696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C0C05A-3C6C-7E16-13EF-C99D689DC949}"/>
              </a:ext>
            </a:extLst>
          </p:cNvPr>
          <p:cNvGrpSpPr/>
          <p:nvPr/>
        </p:nvGrpSpPr>
        <p:grpSpPr>
          <a:xfrm>
            <a:off x="1567542" y="4521516"/>
            <a:ext cx="1023258" cy="194862"/>
            <a:chOff x="4268665" y="344640"/>
            <a:chExt cx="971551" cy="1288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15B0B2-A683-F0E8-CABD-359A694C4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8FD1530-CBAD-D9A5-9251-A40DD06A1A5E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F7F1F12-9992-B0AE-9EE0-B4652473BE91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2C22D-2B79-7F43-4223-65F9D43D25DE}"/>
              </a:ext>
            </a:extLst>
          </p:cNvPr>
          <p:cNvGrpSpPr/>
          <p:nvPr/>
        </p:nvGrpSpPr>
        <p:grpSpPr>
          <a:xfrm>
            <a:off x="5018315" y="4517467"/>
            <a:ext cx="3339077" cy="196876"/>
            <a:chOff x="4268665" y="343309"/>
            <a:chExt cx="971551" cy="1301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272C5F-7CE8-4D39-2FBA-A357708F1E9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AD8C77-2487-5F7F-4D9A-FCA985CA3D28}"/>
                </a:ext>
              </a:extLst>
            </p:cNvPr>
            <p:cNvCxnSpPr>
              <a:cxnSpLocks/>
            </p:cNvCxnSpPr>
            <p:nvPr/>
          </p:nvCxnSpPr>
          <p:spPr>
            <a:xfrm>
              <a:off x="4270153" y="343309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6A36A38-580D-AFC9-FF92-659B48F97BB2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99439E-30D9-01B3-913F-83FAA016A948}"/>
              </a:ext>
            </a:extLst>
          </p:cNvPr>
          <p:cNvGrpSpPr/>
          <p:nvPr/>
        </p:nvGrpSpPr>
        <p:grpSpPr>
          <a:xfrm>
            <a:off x="3258072" y="4051508"/>
            <a:ext cx="1023258" cy="194862"/>
            <a:chOff x="4268665" y="344640"/>
            <a:chExt cx="971551" cy="12884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1BB8586-5A09-16BB-7505-ADA06EA1B354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4D58DD-1CE7-B455-9AE2-5632E46C11B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B26CC4-F00C-6550-9EF1-9D6523AC4849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BB210F-B04D-7473-CEB8-0CE5BF5CC5EB}"/>
              </a:ext>
            </a:extLst>
          </p:cNvPr>
          <p:cNvGrpSpPr/>
          <p:nvPr/>
        </p:nvGrpSpPr>
        <p:grpSpPr>
          <a:xfrm>
            <a:off x="5298800" y="4051508"/>
            <a:ext cx="1023258" cy="194862"/>
            <a:chOff x="4268665" y="344640"/>
            <a:chExt cx="971551" cy="1288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80241D-B19B-6F97-8421-5347E3E4FCC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B2DC48-7BEB-C472-F408-445010BA0A10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FB2471-94D8-7136-A497-2248D13658D9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2444E8-FEB7-B5C5-CBF5-4D0BD3364263}"/>
              </a:ext>
            </a:extLst>
          </p:cNvPr>
          <p:cNvGrpSpPr/>
          <p:nvPr/>
        </p:nvGrpSpPr>
        <p:grpSpPr>
          <a:xfrm>
            <a:off x="7090771" y="4051508"/>
            <a:ext cx="1023258" cy="194862"/>
            <a:chOff x="4268665" y="344640"/>
            <a:chExt cx="971551" cy="12884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E0B8F3-A3CA-B4FE-DDA3-4B10A7876B07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5AC198-F486-5EF3-ED4C-BF06330C6950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EE19A76-AA6D-C79A-3242-AC9ABF2D4792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E8A11F-403A-20AF-E4E7-389A5EAFFDCA}"/>
              </a:ext>
            </a:extLst>
          </p:cNvPr>
          <p:cNvSpPr txBox="1"/>
          <p:nvPr/>
        </p:nvSpPr>
        <p:spPr>
          <a:xfrm>
            <a:off x="1653702" y="4250632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ECB99-9F02-98F3-F2F0-FA78CA8D5814}"/>
              </a:ext>
            </a:extLst>
          </p:cNvPr>
          <p:cNvSpPr txBox="1"/>
          <p:nvPr/>
        </p:nvSpPr>
        <p:spPr>
          <a:xfrm>
            <a:off x="3336824" y="377759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261A6-6BDD-DDD6-E2A3-79EF95221600}"/>
              </a:ext>
            </a:extLst>
          </p:cNvPr>
          <p:cNvSpPr txBox="1"/>
          <p:nvPr/>
        </p:nvSpPr>
        <p:spPr>
          <a:xfrm>
            <a:off x="6275968" y="4255451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47A376-0FE3-73B0-0869-BFF2B70434CF}"/>
              </a:ext>
            </a:extLst>
          </p:cNvPr>
          <p:cNvSpPr txBox="1"/>
          <p:nvPr/>
        </p:nvSpPr>
        <p:spPr>
          <a:xfrm>
            <a:off x="5371301" y="376851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C5FE67-3400-B0ED-881B-848B2CFDAE24}"/>
              </a:ext>
            </a:extLst>
          </p:cNvPr>
          <p:cNvSpPr txBox="1"/>
          <p:nvPr/>
        </p:nvSpPr>
        <p:spPr>
          <a:xfrm>
            <a:off x="7201380" y="376851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11FE4572-1612-EA55-D1B8-7AC8D2BE6BC3}"/>
              </a:ext>
            </a:extLst>
          </p:cNvPr>
          <p:cNvSpPr>
            <a:spLocks noChangeAspect="1"/>
          </p:cNvSpPr>
          <p:nvPr/>
        </p:nvSpPr>
        <p:spPr>
          <a:xfrm>
            <a:off x="2007574" y="4535893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945771B0-2DBE-0E8C-B4E8-1D92ECDA051A}"/>
              </a:ext>
            </a:extLst>
          </p:cNvPr>
          <p:cNvSpPr>
            <a:spLocks noChangeAspect="1"/>
          </p:cNvSpPr>
          <p:nvPr/>
        </p:nvSpPr>
        <p:spPr>
          <a:xfrm>
            <a:off x="5738777" y="407525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C0A23170-C864-C290-B566-8E67123BBF95}"/>
              </a:ext>
            </a:extLst>
          </p:cNvPr>
          <p:cNvSpPr>
            <a:spLocks noChangeAspect="1"/>
          </p:cNvSpPr>
          <p:nvPr/>
        </p:nvSpPr>
        <p:spPr>
          <a:xfrm>
            <a:off x="6633196" y="4545778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6D32D-64A4-FEB3-EB84-06B182E00421}"/>
              </a:ext>
            </a:extLst>
          </p:cNvPr>
          <p:cNvSpPr txBox="1"/>
          <p:nvPr/>
        </p:nvSpPr>
        <p:spPr>
          <a:xfrm>
            <a:off x="7201380" y="3752802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4AB8268E-4B68-A26F-7AEA-792D8F320105}"/>
              </a:ext>
            </a:extLst>
          </p:cNvPr>
          <p:cNvSpPr>
            <a:spLocks noChangeAspect="1"/>
          </p:cNvSpPr>
          <p:nvPr/>
        </p:nvSpPr>
        <p:spPr>
          <a:xfrm>
            <a:off x="5413870" y="4535893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4B43A2-0514-2087-3E81-338B783938AB}"/>
              </a:ext>
            </a:extLst>
          </p:cNvPr>
          <p:cNvSpPr txBox="1"/>
          <p:nvPr/>
        </p:nvSpPr>
        <p:spPr>
          <a:xfrm>
            <a:off x="7082047" y="3752802"/>
            <a:ext cx="11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1/2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9C27FCCD-BD3B-C003-E350-89F638E91AFD}"/>
              </a:ext>
            </a:extLst>
          </p:cNvPr>
          <p:cNvSpPr>
            <a:spLocks noChangeAspect="1"/>
          </p:cNvSpPr>
          <p:nvPr/>
        </p:nvSpPr>
        <p:spPr>
          <a:xfrm>
            <a:off x="7689327" y="4535893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  <p:bldP spid="25" grpId="0"/>
      <p:bldP spid="26" grpId="0"/>
      <p:bldP spid="27" grpId="0"/>
      <p:bldP spid="28" grpId="0"/>
      <p:bldP spid="29" grpId="0"/>
      <p:bldP spid="29" grpId="1"/>
      <p:bldP spid="33" grpId="0" animBg="1"/>
      <p:bldP spid="34" grpId="0" animBg="1"/>
      <p:bldP spid="35" grpId="0" animBg="1"/>
      <p:bldP spid="35" grpId="1" animBg="1"/>
      <p:bldP spid="36" grpId="0"/>
      <p:bldP spid="36" grpId="1"/>
      <p:bldP spid="37" grpId="0" animBg="1"/>
      <p:bldP spid="37" grpId="1" animBg="1"/>
      <p:bldP spid="38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C05A0-0DA3-B483-8566-621C2F4CC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54412" y="5207682"/>
            <a:ext cx="9487015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F4E41C-5B29-D823-7164-47BCB9B1A0B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64030" y="4522603"/>
            <a:ext cx="9512084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C02E4E-B416-9452-24BE-B2416DAE2763}"/>
              </a:ext>
            </a:extLst>
          </p:cNvPr>
          <p:cNvSpPr txBox="1"/>
          <p:nvPr/>
        </p:nvSpPr>
        <p:spPr>
          <a:xfrm>
            <a:off x="729343" y="1208313"/>
            <a:ext cx="98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Modelling, informally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Operations split between start and finish actions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latin typeface="Myriad Pro" panose="020B0503030403020204" charset="0"/>
              </a:rPr>
              <a:t>order write</a:t>
            </a:r>
            <a:r>
              <a:rPr lang="en-GB" sz="2400" dirty="0">
                <a:latin typeface="Myriad Pro" panose="020B0503030403020204" charset="0"/>
              </a:rPr>
              <a:t> actions to generate ordering on-the-fly</a:t>
            </a:r>
            <a:endParaRPr lang="en-GB" sz="2400" i="1" dirty="0">
              <a:latin typeface="Myriad Pro" panose="020B0503030403020204" charset="0"/>
            </a:endParaRP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Register tracks current value </a:t>
            </a:r>
            <a:r>
              <a:rPr lang="en-GB" sz="2400" i="1" dirty="0">
                <a:latin typeface="Myriad Pro" panose="020B0503030403020204" charset="0"/>
              </a:rPr>
              <a:t>d</a:t>
            </a:r>
            <a:r>
              <a:rPr lang="en-GB" sz="2400" dirty="0">
                <a:latin typeface="Myriad Pro" panose="020B0503030403020204" charset="0"/>
              </a:rPr>
              <a:t>, updated on </a:t>
            </a:r>
            <a:r>
              <a:rPr lang="en-GB" sz="2400" i="1" dirty="0">
                <a:latin typeface="Myriad Pro" panose="020B0503030403020204" charset="0"/>
              </a:rPr>
              <a:t>order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Myriad Pro" panose="020B0503030403020204" charset="0"/>
              </a:rPr>
              <a:t>Additionally tracks for active reads which values can be returned</a:t>
            </a:r>
          </a:p>
          <a:p>
            <a:pPr marL="8001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Myriad Pro" panose="020B050303040302020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4F0733-5154-7BA4-772A-8C4809CD7F71}"/>
              </a:ext>
            </a:extLst>
          </p:cNvPr>
          <p:cNvSpPr/>
          <p:nvPr/>
        </p:nvSpPr>
        <p:spPr>
          <a:xfrm>
            <a:off x="6894896" y="4505157"/>
            <a:ext cx="404369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0D232C-5943-982F-EEC1-FEF85C2A03BD}"/>
              </a:ext>
            </a:extLst>
          </p:cNvPr>
          <p:cNvSpPr/>
          <p:nvPr/>
        </p:nvSpPr>
        <p:spPr>
          <a:xfrm>
            <a:off x="5085669" y="4505459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8CC8DF-9BB3-4BC5-CE0B-A36D67763E1F}"/>
              </a:ext>
            </a:extLst>
          </p:cNvPr>
          <p:cNvSpPr/>
          <p:nvPr/>
        </p:nvSpPr>
        <p:spPr>
          <a:xfrm>
            <a:off x="3518317" y="4505158"/>
            <a:ext cx="794351" cy="717721"/>
          </a:xfrm>
          <a:prstGeom prst="rect">
            <a:avLst/>
          </a:prstGeom>
          <a:solidFill>
            <a:srgbClr val="DCE9F4"/>
          </a:solidFill>
          <a:ln w="28575">
            <a:noFill/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Regular Registers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0033C-6F4A-7C27-5588-BEAA63D49F5B}"/>
              </a:ext>
            </a:extLst>
          </p:cNvPr>
          <p:cNvSpPr txBox="1"/>
          <p:nvPr/>
        </p:nvSpPr>
        <p:spPr>
          <a:xfrm>
            <a:off x="287618" y="43379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T0: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5D2F-F0F9-B32A-8C9B-B8ECD2DFB247}"/>
              </a:ext>
            </a:extLst>
          </p:cNvPr>
          <p:cNvSpPr txBox="1"/>
          <p:nvPr/>
        </p:nvSpPr>
        <p:spPr>
          <a:xfrm>
            <a:off x="287618" y="50230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Myriad Pro" panose="020B0503030403020204" charset="0"/>
              </a:rPr>
              <a:t>T1: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867C6F-3632-7363-52E1-6245EFB53E8A}"/>
              </a:ext>
            </a:extLst>
          </p:cNvPr>
          <p:cNvGrpSpPr/>
          <p:nvPr/>
        </p:nvGrpSpPr>
        <p:grpSpPr>
          <a:xfrm>
            <a:off x="969134" y="5138445"/>
            <a:ext cx="794352" cy="132858"/>
            <a:chOff x="4268665" y="340606"/>
            <a:chExt cx="2827502" cy="13287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50058D-54FD-471B-BB80-D67F0113847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75D6A4-1E61-E076-ECB7-EA3D1D0E70FA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BCC2DA-8EA3-CC3E-1A4E-68DF387CB9B7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BAE2BE-8CF2-3EF8-4915-934F47418210}"/>
              </a:ext>
            </a:extLst>
          </p:cNvPr>
          <p:cNvSpPr txBox="1"/>
          <p:nvPr/>
        </p:nvSpPr>
        <p:spPr>
          <a:xfrm>
            <a:off x="925440" y="4831921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5AC32D-B4BC-DDB9-A95A-DAB8EBC0BFDD}"/>
              </a:ext>
            </a:extLst>
          </p:cNvPr>
          <p:cNvGrpSpPr/>
          <p:nvPr/>
        </p:nvGrpSpPr>
        <p:grpSpPr>
          <a:xfrm>
            <a:off x="2090362" y="4456174"/>
            <a:ext cx="794352" cy="132858"/>
            <a:chOff x="4268665" y="340606"/>
            <a:chExt cx="2827502" cy="13287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DE9A29-E67C-B21C-E968-D5E373B84DB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58D29-5AFD-3A26-0D0C-0E353E27AF5D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11AA52-05BB-830D-8700-51439BC55EFE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1C7BF4-0284-A186-D6E0-DE95178CF3B7}"/>
              </a:ext>
            </a:extLst>
          </p:cNvPr>
          <p:cNvSpPr txBox="1"/>
          <p:nvPr/>
        </p:nvSpPr>
        <p:spPr>
          <a:xfrm>
            <a:off x="2046668" y="411525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276BE7-E743-2D7F-315C-F9DBE355AE54}"/>
              </a:ext>
            </a:extLst>
          </p:cNvPr>
          <p:cNvGrpSpPr/>
          <p:nvPr/>
        </p:nvGrpSpPr>
        <p:grpSpPr>
          <a:xfrm>
            <a:off x="3287793" y="5141267"/>
            <a:ext cx="2808207" cy="126003"/>
            <a:chOff x="4268665" y="340606"/>
            <a:chExt cx="2827502" cy="13287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71ABA0A-36DB-B7E3-8C8F-AC6C25C8BDB5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D4E808-A59D-0280-3972-B45FEC382A4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4839C3-B023-7AB0-893B-91B1D52758E9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B61FE44-890D-B261-1536-CF73FDB82F59}"/>
              </a:ext>
            </a:extLst>
          </p:cNvPr>
          <p:cNvSpPr txBox="1"/>
          <p:nvPr/>
        </p:nvSpPr>
        <p:spPr>
          <a:xfrm>
            <a:off x="4251026" y="4831863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693720-B23A-512C-BCE8-BEFF157AD39E}"/>
              </a:ext>
            </a:extLst>
          </p:cNvPr>
          <p:cNvGrpSpPr/>
          <p:nvPr/>
        </p:nvGrpSpPr>
        <p:grpSpPr>
          <a:xfrm>
            <a:off x="3518317" y="4459411"/>
            <a:ext cx="794352" cy="132858"/>
            <a:chOff x="4268665" y="340606"/>
            <a:chExt cx="2827502" cy="13287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9F506E-435F-E3F0-FEFD-7BD2058D4D11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62BB04-5AC0-A484-5572-35AC8A22EF9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4A2E8A-1E6C-6CD1-3331-0EE442733E36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8C37F82-923A-1CF7-2FAD-DE86BD68C408}"/>
              </a:ext>
            </a:extLst>
          </p:cNvPr>
          <p:cNvSpPr txBox="1"/>
          <p:nvPr/>
        </p:nvSpPr>
        <p:spPr>
          <a:xfrm>
            <a:off x="3474623" y="4118490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02ADC-87B6-722A-56A5-67FD7E30CD1E}"/>
              </a:ext>
            </a:extLst>
          </p:cNvPr>
          <p:cNvGrpSpPr/>
          <p:nvPr/>
        </p:nvGrpSpPr>
        <p:grpSpPr>
          <a:xfrm>
            <a:off x="5083581" y="4447728"/>
            <a:ext cx="794352" cy="132858"/>
            <a:chOff x="4268665" y="340606"/>
            <a:chExt cx="2827502" cy="13287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5961309-1BAD-E3FA-E7A1-57097237E880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CCFBED-62A5-D8C1-2B06-B2291C85EEAF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9CCE8C7-1A18-A85C-45C1-8B9FA920A9DB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B014046-4DE1-A616-9168-048569321F0E}"/>
              </a:ext>
            </a:extLst>
          </p:cNvPr>
          <p:cNvSpPr txBox="1"/>
          <p:nvPr/>
        </p:nvSpPr>
        <p:spPr>
          <a:xfrm>
            <a:off x="5039887" y="41068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FF09BC-E624-8476-4B6E-DEA3FF605D81}"/>
              </a:ext>
            </a:extLst>
          </p:cNvPr>
          <p:cNvGrpSpPr/>
          <p:nvPr/>
        </p:nvGrpSpPr>
        <p:grpSpPr>
          <a:xfrm>
            <a:off x="6886716" y="5137267"/>
            <a:ext cx="1426879" cy="141676"/>
            <a:chOff x="4268665" y="340606"/>
            <a:chExt cx="2827502" cy="132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ACFC14-B985-05D1-6949-CF19A97A457C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E6F103-8930-3F87-06B6-3430394F1E59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171A908-EC9F-4ACC-3796-BF7CD1CE80AA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768F01-E511-98AC-7542-C8206C554AA8}"/>
              </a:ext>
            </a:extLst>
          </p:cNvPr>
          <p:cNvSpPr txBox="1"/>
          <p:nvPr/>
        </p:nvSpPr>
        <p:spPr>
          <a:xfrm>
            <a:off x="7253816" y="4789907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26E3B4-0CE5-BA3D-81DB-147EDF84F55A}"/>
              </a:ext>
            </a:extLst>
          </p:cNvPr>
          <p:cNvGrpSpPr/>
          <p:nvPr/>
        </p:nvGrpSpPr>
        <p:grpSpPr>
          <a:xfrm>
            <a:off x="6489540" y="4451417"/>
            <a:ext cx="794352" cy="132858"/>
            <a:chOff x="4268665" y="340606"/>
            <a:chExt cx="2827502" cy="13287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511C3E-574B-8F17-FF75-59DEB9582BFF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707E983-1A45-E446-83C2-9B71BED233EB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85350C-40B9-5872-E435-86D0D477B883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E4EA9D6-0A8F-22BF-00A2-1FC34BC547DC}"/>
              </a:ext>
            </a:extLst>
          </p:cNvPr>
          <p:cNvSpPr txBox="1"/>
          <p:nvPr/>
        </p:nvSpPr>
        <p:spPr>
          <a:xfrm>
            <a:off x="6445847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1</a:t>
            </a:r>
            <a:endParaRPr lang="LID4096" dirty="0">
              <a:latin typeface="Myriad Pro" panose="020B050303040302020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68D6C7-DADE-22D2-AAD6-707442C6DAB7}"/>
              </a:ext>
            </a:extLst>
          </p:cNvPr>
          <p:cNvGrpSpPr/>
          <p:nvPr/>
        </p:nvGrpSpPr>
        <p:grpSpPr>
          <a:xfrm>
            <a:off x="8580018" y="4452103"/>
            <a:ext cx="794352" cy="132858"/>
            <a:chOff x="4268665" y="340606"/>
            <a:chExt cx="2827502" cy="13287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EBCD3FE-882E-DE8F-0E19-81F585675349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2827502" cy="64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226A8A-94F7-2161-FC33-EAB6BB946133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E33826-7003-B710-210A-27C56A08A12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167" y="340606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ABCA463-7AAD-2CE0-60F4-37BFAB6559C5}"/>
              </a:ext>
            </a:extLst>
          </p:cNvPr>
          <p:cNvSpPr txBox="1"/>
          <p:nvPr/>
        </p:nvSpPr>
        <p:spPr>
          <a:xfrm>
            <a:off x="8536325" y="4097122"/>
            <a:ext cx="8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1C1540AD-FE13-1ABD-CF43-83196DDD8AC6}"/>
              </a:ext>
            </a:extLst>
          </p:cNvPr>
          <p:cNvSpPr/>
          <p:nvPr/>
        </p:nvSpPr>
        <p:spPr>
          <a:xfrm>
            <a:off x="3287793" y="534907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B27B6A5C-4A75-1117-EAE1-F5BC204397D6}"/>
              </a:ext>
            </a:extLst>
          </p:cNvPr>
          <p:cNvSpPr/>
          <p:nvPr/>
        </p:nvSpPr>
        <p:spPr>
          <a:xfrm>
            <a:off x="6071686" y="5346791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E33F3E9E-DA0A-8CAF-722B-FA78290AD908}"/>
              </a:ext>
            </a:extLst>
          </p:cNvPr>
          <p:cNvSpPr/>
          <p:nvPr/>
        </p:nvSpPr>
        <p:spPr>
          <a:xfrm rot="10800000">
            <a:off x="2067502" y="4153005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10F9CF95-8F99-608A-8BE0-E36D3897D8EB}"/>
              </a:ext>
            </a:extLst>
          </p:cNvPr>
          <p:cNvSpPr/>
          <p:nvPr/>
        </p:nvSpPr>
        <p:spPr>
          <a:xfrm rot="10800000">
            <a:off x="2861854" y="4150834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21D0D8-CA5A-3827-8388-B02AA544D380}"/>
              </a:ext>
            </a:extLst>
          </p:cNvPr>
          <p:cNvSpPr txBox="1"/>
          <p:nvPr/>
        </p:nvSpPr>
        <p:spPr>
          <a:xfrm>
            <a:off x="1818369" y="3744540"/>
            <a:ext cx="5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sr</a:t>
            </a:r>
            <a:r>
              <a:rPr lang="en-GB" dirty="0">
                <a:latin typeface="Myriad Pro" panose="020B0503030403020204" charset="0"/>
              </a:rPr>
              <a:t>₀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22CFC3-4C1C-7B80-DB55-81109955554A}"/>
              </a:ext>
            </a:extLst>
          </p:cNvPr>
          <p:cNvSpPr txBox="1"/>
          <p:nvPr/>
        </p:nvSpPr>
        <p:spPr>
          <a:xfrm>
            <a:off x="2477799" y="3744540"/>
            <a:ext cx="76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fr</a:t>
            </a:r>
            <a:r>
              <a:rPr lang="en-GB" dirty="0">
                <a:latin typeface="Myriad Pro" panose="020B0503030403020204" charset="0"/>
              </a:rPr>
              <a:t>₀(0)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9B87ED-B291-BB94-B532-827368BD4B17}"/>
              </a:ext>
            </a:extLst>
          </p:cNvPr>
          <p:cNvSpPr txBox="1"/>
          <p:nvPr/>
        </p:nvSpPr>
        <p:spPr>
          <a:xfrm>
            <a:off x="2959196" y="5558483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sw</a:t>
            </a:r>
            <a:r>
              <a:rPr lang="en-GB" dirty="0">
                <a:latin typeface="Myriad Pro" panose="020B0503030403020204" charset="0"/>
              </a:rPr>
              <a:t>₁(2)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DA983D-0EF7-93A1-0EAA-92DC9A036812}"/>
              </a:ext>
            </a:extLst>
          </p:cNvPr>
          <p:cNvSpPr txBox="1"/>
          <p:nvPr/>
        </p:nvSpPr>
        <p:spPr>
          <a:xfrm>
            <a:off x="5743089" y="5546836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Myriad Pro" panose="020B0503030403020204" charset="0"/>
              </a:rPr>
              <a:t>fw</a:t>
            </a:r>
            <a:r>
              <a:rPr lang="en-GB" dirty="0">
                <a:latin typeface="Myriad Pro" panose="020B0503030403020204" charset="0"/>
              </a:rPr>
              <a:t>₁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600E8F-5BE0-8DAA-73B2-3661F1ED579E}"/>
              </a:ext>
            </a:extLst>
          </p:cNvPr>
          <p:cNvSpPr txBox="1"/>
          <p:nvPr/>
        </p:nvSpPr>
        <p:spPr>
          <a:xfrm>
            <a:off x="991993" y="5563725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22013747-4B03-3142-538A-7CD5DFDAEC17}"/>
              </a:ext>
            </a:extLst>
          </p:cNvPr>
          <p:cNvSpPr/>
          <p:nvPr/>
        </p:nvSpPr>
        <p:spPr>
          <a:xfrm>
            <a:off x="1326955" y="5360192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5237AD-E03B-23E8-46EE-A40453561AF1}"/>
              </a:ext>
            </a:extLst>
          </p:cNvPr>
          <p:cNvSpPr txBox="1"/>
          <p:nvPr/>
        </p:nvSpPr>
        <p:spPr>
          <a:xfrm>
            <a:off x="4814557" y="5556798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Myriad Pro" panose="020B0503030403020204" charset="0"/>
              </a:rPr>
              <a:t>+ d</a:t>
            </a:r>
            <a:r>
              <a:rPr lang="en-GB" dirty="0">
                <a:latin typeface="Myriad Pro" panose="020B0503030403020204" charset="0"/>
              </a:rPr>
              <a:t> :=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8D106405-0EB3-A006-C889-316E5C5A32A4}"/>
              </a:ext>
            </a:extLst>
          </p:cNvPr>
          <p:cNvSpPr/>
          <p:nvPr/>
        </p:nvSpPr>
        <p:spPr>
          <a:xfrm>
            <a:off x="6995719" y="5331482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28828-B986-B203-EC5D-94A62E2E84BC}"/>
              </a:ext>
            </a:extLst>
          </p:cNvPr>
          <p:cNvSpPr txBox="1"/>
          <p:nvPr/>
        </p:nvSpPr>
        <p:spPr>
          <a:xfrm>
            <a:off x="6464361" y="5545741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8B415283-5A28-2574-A55B-B8A97B6DE8A0}"/>
              </a:ext>
            </a:extLst>
          </p:cNvPr>
          <p:cNvSpPr/>
          <p:nvPr/>
        </p:nvSpPr>
        <p:spPr>
          <a:xfrm rot="10800000">
            <a:off x="7126730" y="3875878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6ED05C-8CAA-29FA-C368-3448C70CD8DE}"/>
              </a:ext>
            </a:extLst>
          </p:cNvPr>
          <p:cNvSpPr txBox="1"/>
          <p:nvPr/>
        </p:nvSpPr>
        <p:spPr>
          <a:xfrm>
            <a:off x="6539228" y="3509917"/>
            <a:ext cx="110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Myriad Pro" panose="020B0503030403020204" charset="0"/>
              </a:rPr>
              <a:t>d</a:t>
            </a:r>
            <a:r>
              <a:rPr lang="en-GB" dirty="0">
                <a:latin typeface="Myriad Pro" panose="020B0503030403020204" charset="0"/>
              </a:rPr>
              <a:t> := 1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4F1B2E59-BFEC-B25A-02E2-3EFC85C00800}"/>
              </a:ext>
            </a:extLst>
          </p:cNvPr>
          <p:cNvSpPr>
            <a:spLocks noChangeAspect="1"/>
          </p:cNvSpPr>
          <p:nvPr/>
        </p:nvSpPr>
        <p:spPr>
          <a:xfrm>
            <a:off x="1279551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BC8D6A62-88D3-38BB-5510-A497B27F38EE}"/>
              </a:ext>
            </a:extLst>
          </p:cNvPr>
          <p:cNvSpPr>
            <a:spLocks noChangeAspect="1"/>
          </p:cNvSpPr>
          <p:nvPr/>
        </p:nvSpPr>
        <p:spPr>
          <a:xfrm>
            <a:off x="4618350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EE2C52A-6E4B-D9A1-F431-9704697B4207}"/>
              </a:ext>
            </a:extLst>
          </p:cNvPr>
          <p:cNvSpPr>
            <a:spLocks noChangeAspect="1"/>
          </p:cNvSpPr>
          <p:nvPr/>
        </p:nvSpPr>
        <p:spPr>
          <a:xfrm>
            <a:off x="7093445" y="4451417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0FC9D0C9-5B5E-E073-3C1A-0CBCBD5FAC47}"/>
              </a:ext>
            </a:extLst>
          </p:cNvPr>
          <p:cNvSpPr>
            <a:spLocks noChangeAspect="1"/>
          </p:cNvSpPr>
          <p:nvPr/>
        </p:nvSpPr>
        <p:spPr>
          <a:xfrm>
            <a:off x="6939575" y="513392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C9A1036-1CF5-459E-2C91-A923D89CB991}"/>
              </a:ext>
            </a:extLst>
          </p:cNvPr>
          <p:cNvSpPr/>
          <p:nvPr/>
        </p:nvSpPr>
        <p:spPr>
          <a:xfrm>
            <a:off x="4669035" y="5358943"/>
            <a:ext cx="45719" cy="20263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D8D9D-806D-36E8-3E8A-B4B239B1AEA8}"/>
              </a:ext>
            </a:extLst>
          </p:cNvPr>
          <p:cNvSpPr txBox="1"/>
          <p:nvPr/>
        </p:nvSpPr>
        <p:spPr>
          <a:xfrm>
            <a:off x="4340438" y="5545741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ow₁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8EA7B21-8925-3363-8DDB-83D6983A21B5}"/>
              </a:ext>
            </a:extLst>
          </p:cNvPr>
          <p:cNvSpPr/>
          <p:nvPr/>
        </p:nvSpPr>
        <p:spPr>
          <a:xfrm rot="16200000">
            <a:off x="2446220" y="4349170"/>
            <a:ext cx="82633" cy="748632"/>
          </a:xfrm>
          <a:prstGeom prst="leftBrac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5E31966-EE10-BCB7-BBD0-22E633493134}"/>
              </a:ext>
            </a:extLst>
          </p:cNvPr>
          <p:cNvSpPr/>
          <p:nvPr/>
        </p:nvSpPr>
        <p:spPr>
          <a:xfrm rot="5400000">
            <a:off x="3874176" y="3738982"/>
            <a:ext cx="82633" cy="748632"/>
          </a:xfrm>
          <a:prstGeom prst="leftBrac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E3EE669-047B-781E-D84F-3B78B61AAE48}"/>
              </a:ext>
            </a:extLst>
          </p:cNvPr>
          <p:cNvSpPr/>
          <p:nvPr/>
        </p:nvSpPr>
        <p:spPr>
          <a:xfrm rot="5400000">
            <a:off x="5417180" y="3739481"/>
            <a:ext cx="82633" cy="748632"/>
          </a:xfrm>
          <a:prstGeom prst="leftBrac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5158F2A-17E9-DB9D-D015-CF50FC9F9158}"/>
              </a:ext>
            </a:extLst>
          </p:cNvPr>
          <p:cNvSpPr/>
          <p:nvPr/>
        </p:nvSpPr>
        <p:spPr>
          <a:xfrm rot="5400000">
            <a:off x="8935878" y="3738982"/>
            <a:ext cx="82633" cy="748632"/>
          </a:xfrm>
          <a:prstGeom prst="leftBrac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60553-224A-3F67-5C83-3CEB8930DB03}"/>
              </a:ext>
            </a:extLst>
          </p:cNvPr>
          <p:cNvSpPr txBox="1"/>
          <p:nvPr/>
        </p:nvSpPr>
        <p:spPr>
          <a:xfrm>
            <a:off x="2103483" y="4760293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{0}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80EF-CF88-0295-9873-C59B686A8EC6}"/>
              </a:ext>
            </a:extLst>
          </p:cNvPr>
          <p:cNvSpPr txBox="1"/>
          <p:nvPr/>
        </p:nvSpPr>
        <p:spPr>
          <a:xfrm>
            <a:off x="3534013" y="3681999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{0, 2}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2EFBE8-21E0-2400-1D30-8FB290C5DA70}"/>
              </a:ext>
            </a:extLst>
          </p:cNvPr>
          <p:cNvSpPr txBox="1"/>
          <p:nvPr/>
        </p:nvSpPr>
        <p:spPr>
          <a:xfrm>
            <a:off x="5083581" y="3682066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{2}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39776D-3C67-EE5F-31F6-A5958E79C312}"/>
              </a:ext>
            </a:extLst>
          </p:cNvPr>
          <p:cNvSpPr txBox="1"/>
          <p:nvPr/>
        </p:nvSpPr>
        <p:spPr>
          <a:xfrm>
            <a:off x="8567262" y="3647185"/>
            <a:ext cx="74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{1}</a:t>
            </a:r>
            <a:endParaRPr lang="LID4096" dirty="0"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1" grpId="0" animBg="1"/>
      <p:bldP spid="60" grpId="0" animBg="1"/>
      <p:bldP spid="4" grpId="0"/>
      <p:bldP spid="5" grpId="0"/>
      <p:bldP spid="24" grpId="0"/>
      <p:bldP spid="29" grpId="0"/>
      <p:bldP spid="34" grpId="0"/>
      <p:bldP spid="39" grpId="0"/>
      <p:bldP spid="44" grpId="0"/>
      <p:bldP spid="49" grpId="0"/>
      <p:bldP spid="54" grpId="0"/>
      <p:bldP spid="59" grpId="0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2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6" grpId="0" animBg="1"/>
      <p:bldP spid="17" grpId="0" animBg="1"/>
      <p:bldP spid="18" grpId="0"/>
      <p:bldP spid="20" grpId="0"/>
      <p:bldP spid="71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710C-9180-8539-8194-20BD9FC27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Atomic Registers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2D511-F72A-8595-DDC4-A879D70A5411}"/>
              </a:ext>
            </a:extLst>
          </p:cNvPr>
          <p:cNvSpPr txBox="1"/>
          <p:nvPr/>
        </p:nvSpPr>
        <p:spPr>
          <a:xfrm>
            <a:off x="729343" y="1208313"/>
            <a:ext cx="9170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Single-writer atomic register: </a:t>
            </a:r>
            <a:r>
              <a:rPr lang="en-GB" sz="2400" dirty="0">
                <a:latin typeface="Myriad Pro" panose="020B0503030403020204" charset="0"/>
              </a:rPr>
              <a:t>reads and writes behave as though they occurred in some order, reads return the last written value</a:t>
            </a:r>
            <a:r>
              <a:rPr lang="en-GB" sz="2400" i="1" dirty="0">
                <a:solidFill>
                  <a:srgbClr val="D1285B"/>
                </a:solidFill>
                <a:latin typeface="Myriad Pro" panose="020B050303040302020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FC55B-0B59-4095-FA3A-A37B70124C06}"/>
              </a:ext>
            </a:extLst>
          </p:cNvPr>
          <p:cNvSpPr txBox="1"/>
          <p:nvPr/>
        </p:nvSpPr>
        <p:spPr>
          <a:xfrm>
            <a:off x="7940426" y="3038739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C8500-3555-F40C-2FC8-F2A79049742D}"/>
              </a:ext>
            </a:extLst>
          </p:cNvPr>
          <p:cNvSpPr txBox="1"/>
          <p:nvPr/>
        </p:nvSpPr>
        <p:spPr>
          <a:xfrm>
            <a:off x="6206052" y="3047178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A86A3-3F1F-5678-3741-B843DF04F27A}"/>
              </a:ext>
            </a:extLst>
          </p:cNvPr>
          <p:cNvSpPr txBox="1"/>
          <p:nvPr/>
        </p:nvSpPr>
        <p:spPr>
          <a:xfrm>
            <a:off x="7946213" y="3029856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D122E-87AF-0887-5A20-29889985C254}"/>
              </a:ext>
            </a:extLst>
          </p:cNvPr>
          <p:cNvSpPr txBox="1"/>
          <p:nvPr/>
        </p:nvSpPr>
        <p:spPr>
          <a:xfrm>
            <a:off x="6211840" y="305205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6AC30-6229-6C5C-DE60-30FDFEE09B7E}"/>
              </a:ext>
            </a:extLst>
          </p:cNvPr>
          <p:cNvSpPr txBox="1"/>
          <p:nvPr/>
        </p:nvSpPr>
        <p:spPr>
          <a:xfrm>
            <a:off x="6194477" y="3042236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FB55B-3982-05E6-8D85-064D0A3FF1F3}"/>
              </a:ext>
            </a:extLst>
          </p:cNvPr>
          <p:cNvSpPr txBox="1"/>
          <p:nvPr/>
        </p:nvSpPr>
        <p:spPr>
          <a:xfrm>
            <a:off x="7934638" y="3042236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?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14" name="Rounded Rectangle 42">
            <a:extLst>
              <a:ext uri="{FF2B5EF4-FFF2-40B4-BE49-F238E27FC236}">
                <a16:creationId xmlns:a16="http://schemas.microsoft.com/office/drawing/2014/main" id="{16205B79-AACD-02C2-915D-3391F8DFE247}"/>
              </a:ext>
            </a:extLst>
          </p:cNvPr>
          <p:cNvSpPr/>
          <p:nvPr/>
        </p:nvSpPr>
        <p:spPr>
          <a:xfrm>
            <a:off x="2061128" y="2975339"/>
            <a:ext cx="7559789" cy="11609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024B60-9713-3909-62AF-32CABAD3937E}"/>
              </a:ext>
            </a:extLst>
          </p:cNvPr>
          <p:cNvGrpSpPr/>
          <p:nvPr/>
        </p:nvGrpSpPr>
        <p:grpSpPr>
          <a:xfrm>
            <a:off x="2305716" y="3786159"/>
            <a:ext cx="1023258" cy="194862"/>
            <a:chOff x="4268665" y="344640"/>
            <a:chExt cx="971551" cy="12884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90DCDD-60C7-9BD0-941F-51B50109276B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127E15-CFB3-60EB-78C8-FFC7CF6DD5D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5BB74E6-35A9-3BC0-AEB9-A44CB0B231B9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8B7ECB-3CC2-B59E-06F4-3F3DD46C2E05}"/>
              </a:ext>
            </a:extLst>
          </p:cNvPr>
          <p:cNvGrpSpPr/>
          <p:nvPr/>
        </p:nvGrpSpPr>
        <p:grpSpPr>
          <a:xfrm>
            <a:off x="5756489" y="3782110"/>
            <a:ext cx="3339077" cy="196876"/>
            <a:chOff x="4268665" y="343309"/>
            <a:chExt cx="971551" cy="1301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A18EC2-1DA5-6CEA-B823-13D0BC29485A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AD7C23-8C93-A5E7-5E9A-DA8EE891AE7C}"/>
                </a:ext>
              </a:extLst>
            </p:cNvPr>
            <p:cNvCxnSpPr>
              <a:cxnSpLocks/>
            </p:cNvCxnSpPr>
            <p:nvPr/>
          </p:nvCxnSpPr>
          <p:spPr>
            <a:xfrm>
              <a:off x="4270153" y="343309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008665-FD3A-B1B9-0570-3DCA7C18C24A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D5CC3-5C06-5CC2-8CD1-E12E8F56FDBE}"/>
              </a:ext>
            </a:extLst>
          </p:cNvPr>
          <p:cNvGrpSpPr/>
          <p:nvPr/>
        </p:nvGrpSpPr>
        <p:grpSpPr>
          <a:xfrm>
            <a:off x="3996246" y="3316151"/>
            <a:ext cx="1023258" cy="194862"/>
            <a:chOff x="4268665" y="344640"/>
            <a:chExt cx="971551" cy="1288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D9D2B2-14FF-4BE6-7B2D-B2EE361EC11E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5A0025-3F7E-E114-D7A8-D1268F8EAFC6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FD3CDF-6EA5-B6E2-92B7-27F8EB29F9C4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14D170-0DC5-E7B8-7A77-A0FC6A1B3572}"/>
              </a:ext>
            </a:extLst>
          </p:cNvPr>
          <p:cNvGrpSpPr/>
          <p:nvPr/>
        </p:nvGrpSpPr>
        <p:grpSpPr>
          <a:xfrm>
            <a:off x="6036974" y="3316151"/>
            <a:ext cx="1023258" cy="194862"/>
            <a:chOff x="4268665" y="344640"/>
            <a:chExt cx="971551" cy="12884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71F1B6-576C-470B-CA7B-911DB985BDC8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438A2C-052E-1BFD-3A80-6383A2A63D32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E85295E-6F56-62EC-76BD-2462B7240D6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AB2E13-61A3-0C08-5709-16E20E130664}"/>
              </a:ext>
            </a:extLst>
          </p:cNvPr>
          <p:cNvGrpSpPr/>
          <p:nvPr/>
        </p:nvGrpSpPr>
        <p:grpSpPr>
          <a:xfrm>
            <a:off x="7828945" y="3316151"/>
            <a:ext cx="1023258" cy="194862"/>
            <a:chOff x="4268665" y="344640"/>
            <a:chExt cx="971551" cy="128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C7B1C3-AB4F-AF06-C20C-AFAF69941642}"/>
                </a:ext>
              </a:extLst>
            </p:cNvPr>
            <p:cNvCxnSpPr>
              <a:cxnSpLocks/>
            </p:cNvCxnSpPr>
            <p:nvPr/>
          </p:nvCxnSpPr>
          <p:spPr>
            <a:xfrm>
              <a:off x="4268665" y="407731"/>
              <a:ext cx="9715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2074F1C-64EC-77F0-BA8E-FDE450AC37EC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55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454A298-0569-DEC3-87D6-F9C07B817025}"/>
                </a:ext>
              </a:extLst>
            </p:cNvPr>
            <p:cNvCxnSpPr>
              <a:cxnSpLocks/>
            </p:cNvCxnSpPr>
            <p:nvPr/>
          </p:nvCxnSpPr>
          <p:spPr>
            <a:xfrm>
              <a:off x="5240216" y="344640"/>
              <a:ext cx="0" cy="1288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1E710E7-48AF-4A91-B6D5-1C31DEBB0D8B}"/>
              </a:ext>
            </a:extLst>
          </p:cNvPr>
          <p:cNvSpPr txBox="1"/>
          <p:nvPr/>
        </p:nvSpPr>
        <p:spPr>
          <a:xfrm>
            <a:off x="2391876" y="3515275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67D5A4-36E9-CDC3-F5EE-54DB50060F1C}"/>
              </a:ext>
            </a:extLst>
          </p:cNvPr>
          <p:cNvSpPr txBox="1"/>
          <p:nvPr/>
        </p:nvSpPr>
        <p:spPr>
          <a:xfrm>
            <a:off x="4074998" y="3042237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read 0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B7998-8890-20A3-C7F7-ED41FBE67B2C}"/>
              </a:ext>
            </a:extLst>
          </p:cNvPr>
          <p:cNvSpPr txBox="1"/>
          <p:nvPr/>
        </p:nvSpPr>
        <p:spPr>
          <a:xfrm>
            <a:off x="7014142" y="3520094"/>
            <a:ext cx="86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yriad Pro" panose="020B0503030403020204" charset="0"/>
              </a:rPr>
              <a:t>write 2</a:t>
            </a:r>
            <a:endParaRPr lang="LID4096" dirty="0">
              <a:latin typeface="Myriad Pro" panose="020B0503030403020204" charset="0"/>
            </a:endParaRPr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21E3D469-1018-AFC1-5495-C9AFCC417354}"/>
              </a:ext>
            </a:extLst>
          </p:cNvPr>
          <p:cNvSpPr>
            <a:spLocks noChangeAspect="1"/>
          </p:cNvSpPr>
          <p:nvPr/>
        </p:nvSpPr>
        <p:spPr>
          <a:xfrm>
            <a:off x="8852203" y="3800536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0D41AA43-64CD-489F-1CAB-E93DFB52F93A}"/>
              </a:ext>
            </a:extLst>
          </p:cNvPr>
          <p:cNvSpPr>
            <a:spLocks noChangeAspect="1"/>
          </p:cNvSpPr>
          <p:nvPr/>
        </p:nvSpPr>
        <p:spPr>
          <a:xfrm>
            <a:off x="2745748" y="3800535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75E9F284-D2AD-C034-74EA-6056784F496A}"/>
              </a:ext>
            </a:extLst>
          </p:cNvPr>
          <p:cNvSpPr>
            <a:spLocks noChangeAspect="1"/>
          </p:cNvSpPr>
          <p:nvPr/>
        </p:nvSpPr>
        <p:spPr>
          <a:xfrm>
            <a:off x="4443339" y="3335687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440CECB4-C6CF-3729-A7D6-C9F3E61C3902}"/>
              </a:ext>
            </a:extLst>
          </p:cNvPr>
          <p:cNvSpPr>
            <a:spLocks noChangeAspect="1"/>
          </p:cNvSpPr>
          <p:nvPr/>
        </p:nvSpPr>
        <p:spPr>
          <a:xfrm>
            <a:off x="6495454" y="3332564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79F22FE3-5902-390F-1BFC-FD41643E2C54}"/>
              </a:ext>
            </a:extLst>
          </p:cNvPr>
          <p:cNvSpPr>
            <a:spLocks noChangeAspect="1"/>
          </p:cNvSpPr>
          <p:nvPr/>
        </p:nvSpPr>
        <p:spPr>
          <a:xfrm>
            <a:off x="8261569" y="3332564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49C6DDE7-6B51-BFD9-EBAA-F0D87D16689E}"/>
              </a:ext>
            </a:extLst>
          </p:cNvPr>
          <p:cNvSpPr>
            <a:spLocks noChangeAspect="1"/>
          </p:cNvSpPr>
          <p:nvPr/>
        </p:nvSpPr>
        <p:spPr>
          <a:xfrm>
            <a:off x="7357629" y="3800535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FF36AEDE-3C0F-326D-F672-357499E1BDEA}"/>
              </a:ext>
            </a:extLst>
          </p:cNvPr>
          <p:cNvSpPr>
            <a:spLocks noChangeAspect="1"/>
          </p:cNvSpPr>
          <p:nvPr/>
        </p:nvSpPr>
        <p:spPr>
          <a:xfrm>
            <a:off x="5866269" y="3800535"/>
            <a:ext cx="158009" cy="15800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1" grpId="0"/>
      <p:bldP spid="12" grpId="0"/>
      <p:bldP spid="12" grpId="1"/>
      <p:bldP spid="13" grpId="0"/>
      <p:bldP spid="13" grpId="1"/>
      <p:bldP spid="13" grpId="2"/>
      <p:bldP spid="14" grpId="0" animBg="1"/>
      <p:bldP spid="35" grpId="0"/>
      <p:bldP spid="36" grpId="0"/>
      <p:bldP spid="37" grpId="0"/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Weblecture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8547D"/>
      </a:accent1>
      <a:accent2>
        <a:srgbClr val="ED7D31"/>
      </a:accent2>
      <a:accent3>
        <a:srgbClr val="70AD47"/>
      </a:accent3>
      <a:accent4>
        <a:srgbClr val="FFFFFF"/>
      </a:accent4>
      <a:accent5>
        <a:srgbClr val="FFFFFF"/>
      </a:accent5>
      <a:accent6>
        <a:srgbClr val="F2F2F2"/>
      </a:accent6>
      <a:hlink>
        <a:srgbClr val="F2F2F2"/>
      </a:hlink>
      <a:folHlink>
        <a:srgbClr val="F2F2F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3078CD3-B1B4-C747-9DDA-723988EBAE64}" vid="{EB6AE998-6212-D447-9874-7B178A063B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A9E186-61EA-504F-BD05-123AF369A587}">
  <we:reference id="8ba814a7-ef72-455d-8a86-74c1e1d529e2" version="4.1.0.1907" store="EXCatalog" storeType="EXCatalog"/>
  <we:alternateReferences>
    <we:reference id="WA104380649" version="4.1.0.1907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LST weblectures</Template>
  <TotalTime>59141</TotalTime>
  <Words>2338</Words>
  <Application>Microsoft Office PowerPoint</Application>
  <PresentationFormat>Widescreen</PresentationFormat>
  <Paragraphs>446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Wingdings</vt:lpstr>
      <vt:lpstr>Myriad Pro</vt:lpstr>
      <vt:lpstr>Myriad Pro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B. Luttik;M.S.C. Spronck</dc:creator>
  <cp:lastModifiedBy>Spronck, Myrthe</cp:lastModifiedBy>
  <cp:revision>499</cp:revision>
  <cp:lastPrinted>2023-06-27T20:57:16Z</cp:lastPrinted>
  <dcterms:created xsi:type="dcterms:W3CDTF">2016-01-07T13:59:27Z</dcterms:created>
  <dcterms:modified xsi:type="dcterms:W3CDTF">2023-09-23T06:18:29Z</dcterms:modified>
</cp:coreProperties>
</file>